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45"/>
  </p:notesMasterIdLst>
  <p:sldIdLst>
    <p:sldId id="331" r:id="rId2"/>
    <p:sldId id="332" r:id="rId3"/>
    <p:sldId id="320" r:id="rId4"/>
    <p:sldId id="336" r:id="rId5"/>
    <p:sldId id="337" r:id="rId6"/>
    <p:sldId id="313" r:id="rId7"/>
    <p:sldId id="318" r:id="rId8"/>
    <p:sldId id="339" r:id="rId9"/>
    <p:sldId id="348" r:id="rId10"/>
    <p:sldId id="338" r:id="rId11"/>
    <p:sldId id="352" r:id="rId12"/>
    <p:sldId id="353" r:id="rId13"/>
    <p:sldId id="323" r:id="rId14"/>
    <p:sldId id="342" r:id="rId15"/>
    <p:sldId id="344" r:id="rId16"/>
    <p:sldId id="385" r:id="rId17"/>
    <p:sldId id="386" r:id="rId18"/>
    <p:sldId id="387" r:id="rId19"/>
    <p:sldId id="388" r:id="rId20"/>
    <p:sldId id="357" r:id="rId21"/>
    <p:sldId id="379" r:id="rId22"/>
    <p:sldId id="375" r:id="rId23"/>
    <p:sldId id="370" r:id="rId24"/>
    <p:sldId id="389" r:id="rId25"/>
    <p:sldId id="380" r:id="rId26"/>
    <p:sldId id="381" r:id="rId27"/>
    <p:sldId id="382" r:id="rId28"/>
    <p:sldId id="384" r:id="rId29"/>
    <p:sldId id="392" r:id="rId30"/>
    <p:sldId id="355" r:id="rId31"/>
    <p:sldId id="368" r:id="rId32"/>
    <p:sldId id="391" r:id="rId33"/>
    <p:sldId id="369" r:id="rId34"/>
    <p:sldId id="383" r:id="rId35"/>
    <p:sldId id="367" r:id="rId36"/>
    <p:sldId id="358" r:id="rId37"/>
    <p:sldId id="360" r:id="rId38"/>
    <p:sldId id="376" r:id="rId39"/>
    <p:sldId id="378" r:id="rId40"/>
    <p:sldId id="299" r:id="rId41"/>
    <p:sldId id="326" r:id="rId42"/>
    <p:sldId id="306" r:id="rId43"/>
    <p:sldId id="390"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AA78"/>
    <a:srgbClr val="B05E00"/>
    <a:srgbClr val="ACC4C6"/>
    <a:srgbClr val="937658"/>
    <a:srgbClr val="E99A04"/>
    <a:srgbClr val="892800"/>
    <a:srgbClr val="BF6A2A"/>
    <a:srgbClr val="ACBFEE"/>
    <a:srgbClr val="4983AF"/>
    <a:srgbClr val="ED3B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421"/>
    <p:restoredTop sz="95934"/>
  </p:normalViewPr>
  <p:slideViewPr>
    <p:cSldViewPr snapToGrid="0">
      <p:cViewPr varScale="1">
        <p:scale>
          <a:sx n="84" d="100"/>
          <a:sy n="84" d="100"/>
        </p:scale>
        <p:origin x="216" y="824"/>
      </p:cViewPr>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jpeg>
</file>

<file path=ppt/media/image64.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512AB9-5429-654B-B3F6-49F95CC5AFE2}" type="datetimeFigureOut">
              <a:rPr lang="es-ES" smtClean="0"/>
              <a:t>22/10/24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599E6B-6F60-9F41-8D99-362D751ACA08}" type="slidenum">
              <a:rPr lang="es-ES" smtClean="0"/>
              <a:t>‹Nº›</a:t>
            </a:fld>
            <a:endParaRPr lang="es-ES"/>
          </a:p>
        </p:txBody>
      </p:sp>
    </p:spTree>
    <p:extLst>
      <p:ext uri="{BB962C8B-B14F-4D97-AF65-F5344CB8AC3E}">
        <p14:creationId xmlns:p14="http://schemas.microsoft.com/office/powerpoint/2010/main" val="2862040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F84FE27-8DC6-C348-B3FF-F10811F324A8}" type="datetimeFigureOut">
              <a:rPr lang="es-ES" smtClean="0"/>
              <a:t>22/10/24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2285140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F84FE27-8DC6-C348-B3FF-F10811F324A8}" type="datetimeFigureOut">
              <a:rPr lang="es-ES" smtClean="0"/>
              <a:t>22/10/24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378791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F84FE27-8DC6-C348-B3FF-F10811F324A8}" type="datetimeFigureOut">
              <a:rPr lang="es-ES" smtClean="0"/>
              <a:t>22/10/24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3559943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F84FE27-8DC6-C348-B3FF-F10811F324A8}" type="datetimeFigureOut">
              <a:rPr lang="es-ES" smtClean="0"/>
              <a:t>22/10/24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438055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F84FE27-8DC6-C348-B3FF-F10811F324A8}" type="datetimeFigureOut">
              <a:rPr lang="es-ES" smtClean="0"/>
              <a:t>22/10/24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1220830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F84FE27-8DC6-C348-B3FF-F10811F324A8}" type="datetimeFigureOut">
              <a:rPr lang="es-ES" smtClean="0"/>
              <a:t>22/10/24</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3554493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F84FE27-8DC6-C348-B3FF-F10811F324A8}" type="datetimeFigureOut">
              <a:rPr lang="es-ES" smtClean="0"/>
              <a:t>22/10/24</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1048986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F84FE27-8DC6-C348-B3FF-F10811F324A8}" type="datetimeFigureOut">
              <a:rPr lang="es-ES" smtClean="0"/>
              <a:t>22/10/24</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957673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84FE27-8DC6-C348-B3FF-F10811F324A8}" type="datetimeFigureOut">
              <a:rPr lang="es-ES" smtClean="0"/>
              <a:t>22/10/24</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3827117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F84FE27-8DC6-C348-B3FF-F10811F324A8}" type="datetimeFigureOut">
              <a:rPr lang="es-ES" smtClean="0"/>
              <a:t>22/10/24</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129963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F84FE27-8DC6-C348-B3FF-F10811F324A8}" type="datetimeFigureOut">
              <a:rPr lang="es-ES" smtClean="0"/>
              <a:t>22/10/24</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D84D94ED-8146-4A40-87DE-5AC18979517D}" type="slidenum">
              <a:rPr lang="es-ES" smtClean="0"/>
              <a:t>‹Nº›</a:t>
            </a:fld>
            <a:endParaRPr lang="es-ES"/>
          </a:p>
        </p:txBody>
      </p:sp>
    </p:spTree>
    <p:extLst>
      <p:ext uri="{BB962C8B-B14F-4D97-AF65-F5344CB8AC3E}">
        <p14:creationId xmlns:p14="http://schemas.microsoft.com/office/powerpoint/2010/main" val="17805989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84FE27-8DC6-C348-B3FF-F10811F324A8}" type="datetimeFigureOut">
              <a:rPr lang="es-ES" smtClean="0"/>
              <a:t>22/10/24</a:t>
            </a:fld>
            <a:endParaRPr lang="es-E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4D94ED-8146-4A40-87DE-5AC18979517D}" type="slidenum">
              <a:rPr lang="es-ES" smtClean="0"/>
              <a:t>‹Nº›</a:t>
            </a:fld>
            <a:endParaRPr lang="es-ES"/>
          </a:p>
        </p:txBody>
      </p:sp>
    </p:spTree>
    <p:extLst>
      <p:ext uri="{BB962C8B-B14F-4D97-AF65-F5344CB8AC3E}">
        <p14:creationId xmlns:p14="http://schemas.microsoft.com/office/powerpoint/2010/main" val="168520003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5.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1.png"/><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6.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1.png"/><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7.emf"/><Relationship Id="rId1" Type="http://schemas.openxmlformats.org/officeDocument/2006/relationships/slideLayout" Target="../slideLayouts/slideLayout7.xml"/><Relationship Id="rId4" Type="http://schemas.openxmlformats.org/officeDocument/2006/relationships/image" Target="../media/image38.emf"/></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48.png"/><Relationship Id="rId5" Type="http://schemas.openxmlformats.org/officeDocument/2006/relationships/image" Target="../media/image6.png"/><Relationship Id="rId4" Type="http://schemas.openxmlformats.org/officeDocument/2006/relationships/image" Target="../media/image47.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48.png"/><Relationship Id="rId5" Type="http://schemas.openxmlformats.org/officeDocument/2006/relationships/image" Target="../media/image6.png"/><Relationship Id="rId4" Type="http://schemas.openxmlformats.org/officeDocument/2006/relationships/image" Target="../media/image47.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48.png"/><Relationship Id="rId5" Type="http://schemas.openxmlformats.org/officeDocument/2006/relationships/image" Target="../media/image6.png"/><Relationship Id="rId4" Type="http://schemas.openxmlformats.org/officeDocument/2006/relationships/image" Target="../media/image47.png"/></Relationships>
</file>

<file path=ppt/slides/_rels/slide2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0.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s://documentation.nokia.com/cgi-bin/dbaccessfilename.cgi/3HE17155AAABTQZZA01_V1_7450%20ESS%207750%20SR%207950%20XRS%20and%20VSR%20Multicast%20Routing%20Protocols%20Guide%2021.5.R1.pdf" TargetMode="External"/><Relationship Id="rId2" Type="http://schemas.openxmlformats.org/officeDocument/2006/relationships/hyperlink" Target="https://www.juniper.net/documentation/us/en/software/junos/release-notes/23.4/junos-evo-release-notes-23.4r2/junos-evo-release-notes-23.4r2.pdf" TargetMode="External"/><Relationship Id="rId1" Type="http://schemas.openxmlformats.org/officeDocument/2006/relationships/slideLayout" Target="../slideLayouts/slideLayout7.xml"/><Relationship Id="rId4" Type="http://schemas.openxmlformats.org/officeDocument/2006/relationships/hyperlink" Target="https://support.huawei.com/enterprise/en/doc/EDOC1100278979/d59dca37/bier-configuration"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jpe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40.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hyperlink" Target="http://www.nopacketloss.es/" TargetMode="External"/><Relationship Id="rId2" Type="http://schemas.openxmlformats.org/officeDocument/2006/relationships/image" Target="../media/image62.jpeg"/><Relationship Id="rId1" Type="http://schemas.openxmlformats.org/officeDocument/2006/relationships/slideLayout" Target="../slideLayouts/slideLayout7.xml"/><Relationship Id="rId6" Type="http://schemas.openxmlformats.org/officeDocument/2006/relationships/image" Target="../media/image64.png"/><Relationship Id="rId5" Type="http://schemas.openxmlformats.org/officeDocument/2006/relationships/image" Target="../media/image63.jpeg"/><Relationship Id="rId4" Type="http://schemas.openxmlformats.org/officeDocument/2006/relationships/hyperlink" Target="mailto:oalfageme@nopacketloss.es"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storage.googleapis.com/site-media-prod/meetings/NANOG90/4977/20240212_Zhang_Bier_-_The_v1.pdf" TargetMode="External"/><Relationship Id="rId2" Type="http://schemas.openxmlformats.org/officeDocument/2006/relationships/hyperlink" Target="http://www.freepik.com/" TargetMode="External"/><Relationship Id="rId1" Type="http://schemas.openxmlformats.org/officeDocument/2006/relationships/slideLayout" Target="../slideLayouts/slideLayout7.xml"/><Relationship Id="rId4" Type="http://schemas.openxmlformats.org/officeDocument/2006/relationships/hyperlink" Target="https://datatracker.ietf.org/group/bier/documents/"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www.juniper.net/documentation/us/en/software/junos/multicast/topics/concept/bier-overview.html" TargetMode="External"/><Relationship Id="rId2" Type="http://schemas.openxmlformats.org/officeDocument/2006/relationships/hyperlink" Target="https://conference.apnic.net/data/41/ripe-bierv4_1446515530_1456002847.pdf"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9.png"/></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DEA95500-C3A7-4880-C5BD-F109649303D7}"/>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5591090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8" name="Picture 4" descr="A detailed schematic diagram of a global internet backbone network, showing routers located in different continents. The routers are connected by lines, forming a web of interconnected paths across the globe. The design highlights the global scale of the network with each router linked by different paths, showcasing a robust backbone. The map has a clean, professional look, without any city names, and lines representing key routes. The color scheme is blue and white for a technical, modern feel, without the words 'IP' or 'MPLS'.">
            <a:extLst>
              <a:ext uri="{FF2B5EF4-FFF2-40B4-BE49-F238E27FC236}">
                <a16:creationId xmlns:a16="http://schemas.microsoft.com/office/drawing/2014/main" id="{CD8CDFCD-9677-2A5E-AF6C-AE3D79264A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2749" y="3429000"/>
            <a:ext cx="4982315" cy="2847037"/>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redondeado 4">
            <a:extLst>
              <a:ext uri="{FF2B5EF4-FFF2-40B4-BE49-F238E27FC236}">
                <a16:creationId xmlns:a16="http://schemas.microsoft.com/office/drawing/2014/main" id="{865E205B-FDF5-644D-BDA3-CE4DEE765E53}"/>
              </a:ext>
            </a:extLst>
          </p:cNvPr>
          <p:cNvSpPr/>
          <p:nvPr/>
        </p:nvSpPr>
        <p:spPr>
          <a:xfrm>
            <a:off x="369124" y="2210566"/>
            <a:ext cx="6973289" cy="914400"/>
          </a:xfrm>
          <a:prstGeom prst="round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accent5">
                    <a:lumMod val="60000"/>
                    <a:lumOff val="40000"/>
                  </a:schemeClr>
                </a:solidFill>
                <a:ea typeface="Blogger Sans" panose="02000506030000020004" pitchFamily="2" charset="0"/>
                <a:cs typeface="Verdana" panose="020B0604030504040204" pitchFamily="34" charset="0"/>
              </a:rPr>
              <a:t>Redes de distribución </a:t>
            </a:r>
            <a:r>
              <a:rPr lang="es-ES" sz="3600" dirty="0" err="1">
                <a:solidFill>
                  <a:schemeClr val="accent5">
                    <a:lumMod val="60000"/>
                    <a:lumOff val="40000"/>
                  </a:schemeClr>
                </a:solidFill>
                <a:ea typeface="Blogger Sans" panose="02000506030000020004" pitchFamily="2" charset="0"/>
                <a:cs typeface="Verdana" panose="020B0604030504040204" pitchFamily="34" charset="0"/>
              </a:rPr>
              <a:t>multicast</a:t>
            </a:r>
            <a:endParaRPr lang="es-ES" sz="3600" i="1" dirty="0">
              <a:solidFill>
                <a:schemeClr val="accent5">
                  <a:lumMod val="60000"/>
                  <a:lumOff val="40000"/>
                </a:schemeClr>
              </a:solidFill>
              <a:ea typeface="Blogger Sans" panose="02000506030000020004" pitchFamily="2" charset="0"/>
              <a:cs typeface="Verdana" panose="020B0604030504040204" pitchFamily="34" charset="0"/>
            </a:endParaRPr>
          </a:p>
        </p:txBody>
      </p:sp>
    </p:spTree>
    <p:extLst>
      <p:ext uri="{BB962C8B-B14F-4D97-AF65-F5344CB8AC3E}">
        <p14:creationId xmlns:p14="http://schemas.microsoft.com/office/powerpoint/2010/main" val="1027276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797C68A-737F-1F24-D627-A3650C7B8B56}"/>
              </a:ext>
            </a:extLst>
          </p:cNvPr>
          <p:cNvSpPr txBox="1"/>
          <p:nvPr/>
        </p:nvSpPr>
        <p:spPr>
          <a:xfrm>
            <a:off x="956604" y="212408"/>
            <a:ext cx="10975420" cy="769441"/>
          </a:xfrm>
          <a:prstGeom prst="rect">
            <a:avLst/>
          </a:prstGeom>
          <a:noFill/>
          <a:ln>
            <a:noFill/>
          </a:ln>
        </p:spPr>
        <p:txBody>
          <a:bodyPr wrap="square" rtlCol="0">
            <a:spAutoFit/>
          </a:bodyPr>
          <a:lstStyle>
            <a:defPPr>
              <a:defRPr lang="en-US"/>
            </a:defPPr>
            <a:lvl1pPr>
              <a:defRPr sz="4400">
                <a:solidFill>
                  <a:schemeClr val="accent1">
                    <a:lumMod val="75000"/>
                  </a:schemeClr>
                </a:solidFill>
                <a:ea typeface="Segoe UI Symbol" panose="020B0502040204020203" pitchFamily="34" charset="0"/>
                <a:cs typeface="Segoe UI Historic" panose="020B0502040204020203" pitchFamily="34" charset="0"/>
              </a:defRPr>
            </a:lvl1pPr>
          </a:lstStyle>
          <a:p>
            <a:r>
              <a:rPr lang="es-ES" dirty="0"/>
              <a:t>Fuentes fuera de banda - EPG</a:t>
            </a:r>
          </a:p>
        </p:txBody>
      </p:sp>
      <p:cxnSp>
        <p:nvCxnSpPr>
          <p:cNvPr id="3" name="Conector recto 2">
            <a:extLst>
              <a:ext uri="{FF2B5EF4-FFF2-40B4-BE49-F238E27FC236}">
                <a16:creationId xmlns:a16="http://schemas.microsoft.com/office/drawing/2014/main" id="{592A3E1A-0271-56C0-D081-1C9CA8E5D44B}"/>
              </a:ext>
            </a:extLst>
          </p:cNvPr>
          <p:cNvCxnSpPr>
            <a:cxnSpLocks/>
          </p:cNvCxnSpPr>
          <p:nvPr/>
        </p:nvCxnSpPr>
        <p:spPr>
          <a:xfrm>
            <a:off x="1205545"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 name="Grupo 3">
            <a:extLst>
              <a:ext uri="{FF2B5EF4-FFF2-40B4-BE49-F238E27FC236}">
                <a16:creationId xmlns:a16="http://schemas.microsoft.com/office/drawing/2014/main" id="{359CE17B-2D5E-A8BA-38DB-143E35CE5DFF}"/>
              </a:ext>
            </a:extLst>
          </p:cNvPr>
          <p:cNvGrpSpPr/>
          <p:nvPr/>
        </p:nvGrpSpPr>
        <p:grpSpPr>
          <a:xfrm>
            <a:off x="242868" y="1092410"/>
            <a:ext cx="10855440" cy="3838165"/>
            <a:chOff x="547669" y="1325500"/>
            <a:chExt cx="10855440" cy="3838165"/>
          </a:xfrm>
        </p:grpSpPr>
        <p:pic>
          <p:nvPicPr>
            <p:cNvPr id="18" name="Imagen 17">
              <a:extLst>
                <a:ext uri="{FF2B5EF4-FFF2-40B4-BE49-F238E27FC236}">
                  <a16:creationId xmlns:a16="http://schemas.microsoft.com/office/drawing/2014/main" id="{B654FA35-C69A-58F9-74E0-3FD5FF54D7F4}"/>
                </a:ext>
              </a:extLst>
            </p:cNvPr>
            <p:cNvPicPr>
              <a:picLocks noChangeAspect="1"/>
            </p:cNvPicPr>
            <p:nvPr/>
          </p:nvPicPr>
          <p:blipFill>
            <a:blip r:embed="rId2"/>
            <a:stretch>
              <a:fillRect/>
            </a:stretch>
          </p:blipFill>
          <p:spPr>
            <a:xfrm>
              <a:off x="7504521" y="4372951"/>
              <a:ext cx="466709" cy="466709"/>
            </a:xfrm>
            <a:prstGeom prst="rect">
              <a:avLst/>
            </a:prstGeom>
          </p:spPr>
        </p:pic>
        <p:pic>
          <p:nvPicPr>
            <p:cNvPr id="19" name="Imagen 18">
              <a:extLst>
                <a:ext uri="{FF2B5EF4-FFF2-40B4-BE49-F238E27FC236}">
                  <a16:creationId xmlns:a16="http://schemas.microsoft.com/office/drawing/2014/main" id="{483DCBBE-6A60-2B53-FBED-8942CC1610E0}"/>
                </a:ext>
              </a:extLst>
            </p:cNvPr>
            <p:cNvPicPr>
              <a:picLocks noChangeAspect="1"/>
            </p:cNvPicPr>
            <p:nvPr/>
          </p:nvPicPr>
          <p:blipFill>
            <a:blip r:embed="rId3"/>
            <a:stretch>
              <a:fillRect/>
            </a:stretch>
          </p:blipFill>
          <p:spPr>
            <a:xfrm>
              <a:off x="9869102" y="3606648"/>
              <a:ext cx="503201" cy="503201"/>
            </a:xfrm>
            <a:prstGeom prst="rect">
              <a:avLst/>
            </a:prstGeom>
          </p:spPr>
        </p:pic>
        <p:pic>
          <p:nvPicPr>
            <p:cNvPr id="20" name="Imagen 19">
              <a:extLst>
                <a:ext uri="{FF2B5EF4-FFF2-40B4-BE49-F238E27FC236}">
                  <a16:creationId xmlns:a16="http://schemas.microsoft.com/office/drawing/2014/main" id="{01F809F5-AEBB-963C-82D1-417207B80A7F}"/>
                </a:ext>
              </a:extLst>
            </p:cNvPr>
            <p:cNvPicPr>
              <a:picLocks noChangeAspect="1"/>
            </p:cNvPicPr>
            <p:nvPr/>
          </p:nvPicPr>
          <p:blipFill>
            <a:blip r:embed="rId2"/>
            <a:stretch>
              <a:fillRect/>
            </a:stretch>
          </p:blipFill>
          <p:spPr>
            <a:xfrm>
              <a:off x="7504521" y="3623742"/>
              <a:ext cx="466709" cy="466709"/>
            </a:xfrm>
            <a:prstGeom prst="rect">
              <a:avLst/>
            </a:prstGeom>
          </p:spPr>
        </p:pic>
        <p:pic>
          <p:nvPicPr>
            <p:cNvPr id="26" name="Imagen 25">
              <a:extLst>
                <a:ext uri="{FF2B5EF4-FFF2-40B4-BE49-F238E27FC236}">
                  <a16:creationId xmlns:a16="http://schemas.microsoft.com/office/drawing/2014/main" id="{49CDF568-8AD1-57EF-A69D-84198181E081}"/>
                </a:ext>
              </a:extLst>
            </p:cNvPr>
            <p:cNvPicPr>
              <a:picLocks noChangeAspect="1"/>
            </p:cNvPicPr>
            <p:nvPr/>
          </p:nvPicPr>
          <p:blipFill>
            <a:blip r:embed="rId2"/>
            <a:stretch>
              <a:fillRect/>
            </a:stretch>
          </p:blipFill>
          <p:spPr>
            <a:xfrm>
              <a:off x="7504521" y="2838042"/>
              <a:ext cx="466709" cy="466709"/>
            </a:xfrm>
            <a:prstGeom prst="rect">
              <a:avLst/>
            </a:prstGeom>
          </p:spPr>
        </p:pic>
        <p:pic>
          <p:nvPicPr>
            <p:cNvPr id="30" name="Imagen 29">
              <a:extLst>
                <a:ext uri="{FF2B5EF4-FFF2-40B4-BE49-F238E27FC236}">
                  <a16:creationId xmlns:a16="http://schemas.microsoft.com/office/drawing/2014/main" id="{D69BEC7D-7C86-37C4-D12F-6BFACAE5A87C}"/>
                </a:ext>
              </a:extLst>
            </p:cNvPr>
            <p:cNvPicPr>
              <a:picLocks noChangeAspect="1"/>
            </p:cNvPicPr>
            <p:nvPr/>
          </p:nvPicPr>
          <p:blipFill>
            <a:blip r:embed="rId3"/>
            <a:stretch>
              <a:fillRect/>
            </a:stretch>
          </p:blipFill>
          <p:spPr>
            <a:xfrm>
              <a:off x="9709907" y="2171307"/>
              <a:ext cx="503201" cy="503201"/>
            </a:xfrm>
            <a:prstGeom prst="rect">
              <a:avLst/>
            </a:prstGeom>
          </p:spPr>
        </p:pic>
        <p:pic>
          <p:nvPicPr>
            <p:cNvPr id="31" name="Imagen 30">
              <a:extLst>
                <a:ext uri="{FF2B5EF4-FFF2-40B4-BE49-F238E27FC236}">
                  <a16:creationId xmlns:a16="http://schemas.microsoft.com/office/drawing/2014/main" id="{827F3ED9-E1C1-5A41-A798-8A6988DC8198}"/>
                </a:ext>
              </a:extLst>
            </p:cNvPr>
            <p:cNvPicPr>
              <a:picLocks noChangeAspect="1"/>
            </p:cNvPicPr>
            <p:nvPr/>
          </p:nvPicPr>
          <p:blipFill>
            <a:blip r:embed="rId2"/>
            <a:stretch>
              <a:fillRect/>
            </a:stretch>
          </p:blipFill>
          <p:spPr>
            <a:xfrm>
              <a:off x="7504521" y="2088834"/>
              <a:ext cx="466709" cy="466709"/>
            </a:xfrm>
            <a:prstGeom prst="rect">
              <a:avLst/>
            </a:prstGeom>
          </p:spPr>
        </p:pic>
        <p:pic>
          <p:nvPicPr>
            <p:cNvPr id="33" name="Imagen 32">
              <a:extLst>
                <a:ext uri="{FF2B5EF4-FFF2-40B4-BE49-F238E27FC236}">
                  <a16:creationId xmlns:a16="http://schemas.microsoft.com/office/drawing/2014/main" id="{67075C99-FE4D-38CF-7A52-7F0C168E5507}"/>
                </a:ext>
              </a:extLst>
            </p:cNvPr>
            <p:cNvPicPr>
              <a:picLocks noChangeAspect="1"/>
            </p:cNvPicPr>
            <p:nvPr/>
          </p:nvPicPr>
          <p:blipFill>
            <a:blip r:embed="rId2"/>
            <a:stretch>
              <a:fillRect/>
            </a:stretch>
          </p:blipFill>
          <p:spPr>
            <a:xfrm>
              <a:off x="4653301" y="4388523"/>
              <a:ext cx="466709" cy="466709"/>
            </a:xfrm>
            <a:prstGeom prst="rect">
              <a:avLst/>
            </a:prstGeom>
          </p:spPr>
        </p:pic>
        <p:cxnSp>
          <p:nvCxnSpPr>
            <p:cNvPr id="35" name="Conector recto 34">
              <a:extLst>
                <a:ext uri="{FF2B5EF4-FFF2-40B4-BE49-F238E27FC236}">
                  <a16:creationId xmlns:a16="http://schemas.microsoft.com/office/drawing/2014/main" id="{3CC49B93-D27A-C21F-4941-15F8351645DE}"/>
                </a:ext>
              </a:extLst>
            </p:cNvPr>
            <p:cNvCxnSpPr>
              <a:cxnSpLocks/>
              <a:stCxn id="43" idx="1"/>
              <a:endCxn id="31" idx="1"/>
            </p:cNvCxnSpPr>
            <p:nvPr/>
          </p:nvCxnSpPr>
          <p:spPr>
            <a:xfrm flipV="1">
              <a:off x="5904553" y="2322189"/>
              <a:ext cx="1599967" cy="1179904"/>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Conector recto 35">
              <a:extLst>
                <a:ext uri="{FF2B5EF4-FFF2-40B4-BE49-F238E27FC236}">
                  <a16:creationId xmlns:a16="http://schemas.microsoft.com/office/drawing/2014/main" id="{A4A031CB-BE9D-CD8A-D1AA-FBBC3655A902}"/>
                </a:ext>
              </a:extLst>
            </p:cNvPr>
            <p:cNvCxnSpPr>
              <a:cxnSpLocks/>
              <a:stCxn id="43" idx="1"/>
              <a:endCxn id="26" idx="1"/>
            </p:cNvCxnSpPr>
            <p:nvPr/>
          </p:nvCxnSpPr>
          <p:spPr>
            <a:xfrm flipV="1">
              <a:off x="5904553" y="3071397"/>
              <a:ext cx="1599967" cy="430695"/>
            </a:xfrm>
            <a:prstGeom prst="line">
              <a:avLst/>
            </a:prstGeom>
          </p:spPr>
          <p:style>
            <a:lnRef idx="2">
              <a:schemeClr val="accent1"/>
            </a:lnRef>
            <a:fillRef idx="0">
              <a:schemeClr val="accent1"/>
            </a:fillRef>
            <a:effectRef idx="1">
              <a:schemeClr val="accent1"/>
            </a:effectRef>
            <a:fontRef idx="minor">
              <a:schemeClr val="tx1"/>
            </a:fontRef>
          </p:style>
        </p:cxnSp>
        <p:cxnSp>
          <p:nvCxnSpPr>
            <p:cNvPr id="37" name="Conector recto 36">
              <a:extLst>
                <a:ext uri="{FF2B5EF4-FFF2-40B4-BE49-F238E27FC236}">
                  <a16:creationId xmlns:a16="http://schemas.microsoft.com/office/drawing/2014/main" id="{EC790ED7-B796-CC18-77A4-1AC618FF7F27}"/>
                </a:ext>
              </a:extLst>
            </p:cNvPr>
            <p:cNvCxnSpPr>
              <a:cxnSpLocks/>
              <a:stCxn id="43" idx="1"/>
              <a:endCxn id="20" idx="1"/>
            </p:cNvCxnSpPr>
            <p:nvPr/>
          </p:nvCxnSpPr>
          <p:spPr>
            <a:xfrm>
              <a:off x="5904553" y="3502092"/>
              <a:ext cx="1599967" cy="355005"/>
            </a:xfrm>
            <a:prstGeom prst="line">
              <a:avLst/>
            </a:prstGeom>
          </p:spPr>
          <p:style>
            <a:lnRef idx="2">
              <a:schemeClr val="accent1"/>
            </a:lnRef>
            <a:fillRef idx="0">
              <a:schemeClr val="accent1"/>
            </a:fillRef>
            <a:effectRef idx="1">
              <a:schemeClr val="accent1"/>
            </a:effectRef>
            <a:fontRef idx="minor">
              <a:schemeClr val="tx1"/>
            </a:fontRef>
          </p:style>
        </p:cxnSp>
        <p:cxnSp>
          <p:nvCxnSpPr>
            <p:cNvPr id="42" name="Conector recto 41">
              <a:extLst>
                <a:ext uri="{FF2B5EF4-FFF2-40B4-BE49-F238E27FC236}">
                  <a16:creationId xmlns:a16="http://schemas.microsoft.com/office/drawing/2014/main" id="{D09293A6-A0E7-081E-C0A9-C0D347B4783D}"/>
                </a:ext>
              </a:extLst>
            </p:cNvPr>
            <p:cNvCxnSpPr>
              <a:cxnSpLocks/>
              <a:stCxn id="43" idx="1"/>
              <a:endCxn id="18" idx="1"/>
            </p:cNvCxnSpPr>
            <p:nvPr/>
          </p:nvCxnSpPr>
          <p:spPr>
            <a:xfrm>
              <a:off x="5904553" y="3502092"/>
              <a:ext cx="1599967" cy="1104213"/>
            </a:xfrm>
            <a:prstGeom prst="line">
              <a:avLst/>
            </a:prstGeom>
          </p:spPr>
          <p:style>
            <a:lnRef idx="2">
              <a:schemeClr val="accent1"/>
            </a:lnRef>
            <a:fillRef idx="0">
              <a:schemeClr val="accent1"/>
            </a:fillRef>
            <a:effectRef idx="1">
              <a:schemeClr val="accent1"/>
            </a:effectRef>
            <a:fontRef idx="minor">
              <a:schemeClr val="tx1"/>
            </a:fontRef>
          </p:style>
        </p:cxnSp>
        <p:pic>
          <p:nvPicPr>
            <p:cNvPr id="43" name="Imagen 42">
              <a:extLst>
                <a:ext uri="{FF2B5EF4-FFF2-40B4-BE49-F238E27FC236}">
                  <a16:creationId xmlns:a16="http://schemas.microsoft.com/office/drawing/2014/main" id="{09AED26D-4513-7DDB-4C3B-6FD74B1AD571}"/>
                </a:ext>
              </a:extLst>
            </p:cNvPr>
            <p:cNvPicPr>
              <a:picLocks noChangeAspect="1"/>
            </p:cNvPicPr>
            <p:nvPr/>
          </p:nvPicPr>
          <p:blipFill>
            <a:blip r:embed="rId2"/>
            <a:stretch>
              <a:fillRect/>
            </a:stretch>
          </p:blipFill>
          <p:spPr>
            <a:xfrm>
              <a:off x="5904553" y="3268737"/>
              <a:ext cx="466709" cy="466709"/>
            </a:xfrm>
            <a:prstGeom prst="rect">
              <a:avLst/>
            </a:prstGeom>
          </p:spPr>
        </p:pic>
        <p:cxnSp>
          <p:nvCxnSpPr>
            <p:cNvPr id="44" name="Conector recto 43">
              <a:extLst>
                <a:ext uri="{FF2B5EF4-FFF2-40B4-BE49-F238E27FC236}">
                  <a16:creationId xmlns:a16="http://schemas.microsoft.com/office/drawing/2014/main" id="{D0647814-989F-54D6-3F76-EBDB9C9C3CFA}"/>
                </a:ext>
              </a:extLst>
            </p:cNvPr>
            <p:cNvCxnSpPr>
              <a:cxnSpLocks/>
              <a:stCxn id="48" idx="3"/>
              <a:endCxn id="43" idx="1"/>
            </p:cNvCxnSpPr>
            <p:nvPr/>
          </p:nvCxnSpPr>
          <p:spPr>
            <a:xfrm>
              <a:off x="4054848" y="3496042"/>
              <a:ext cx="1849705" cy="6051"/>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Conector recto 44">
              <a:extLst>
                <a:ext uri="{FF2B5EF4-FFF2-40B4-BE49-F238E27FC236}">
                  <a16:creationId xmlns:a16="http://schemas.microsoft.com/office/drawing/2014/main" id="{3550A17F-0FD4-BB9E-5D3C-47EA7A5AF408}"/>
                </a:ext>
              </a:extLst>
            </p:cNvPr>
            <p:cNvCxnSpPr>
              <a:cxnSpLocks/>
              <a:endCxn id="48" idx="1"/>
            </p:cNvCxnSpPr>
            <p:nvPr/>
          </p:nvCxnSpPr>
          <p:spPr>
            <a:xfrm>
              <a:off x="2796473" y="3490928"/>
              <a:ext cx="791665" cy="5113"/>
            </a:xfrm>
            <a:prstGeom prst="line">
              <a:avLst/>
            </a:prstGeom>
          </p:spPr>
          <p:style>
            <a:lnRef idx="2">
              <a:schemeClr val="accent1"/>
            </a:lnRef>
            <a:fillRef idx="0">
              <a:schemeClr val="accent1"/>
            </a:fillRef>
            <a:effectRef idx="1">
              <a:schemeClr val="accent1"/>
            </a:effectRef>
            <a:fontRef idx="minor">
              <a:schemeClr val="tx1"/>
            </a:fontRef>
          </p:style>
        </p:cxnSp>
        <p:cxnSp>
          <p:nvCxnSpPr>
            <p:cNvPr id="46" name="Conector recto 45">
              <a:extLst>
                <a:ext uri="{FF2B5EF4-FFF2-40B4-BE49-F238E27FC236}">
                  <a16:creationId xmlns:a16="http://schemas.microsoft.com/office/drawing/2014/main" id="{955B138C-A53C-FA8C-460B-E85CB0D5D36A}"/>
                </a:ext>
              </a:extLst>
            </p:cNvPr>
            <p:cNvCxnSpPr>
              <a:cxnSpLocks/>
              <a:stCxn id="48" idx="1"/>
              <a:endCxn id="33" idx="1"/>
            </p:cNvCxnSpPr>
            <p:nvPr/>
          </p:nvCxnSpPr>
          <p:spPr>
            <a:xfrm>
              <a:off x="3588139" y="3496042"/>
              <a:ext cx="1065162" cy="1125837"/>
            </a:xfrm>
            <a:prstGeom prst="line">
              <a:avLst/>
            </a:prstGeom>
          </p:spPr>
          <p:style>
            <a:lnRef idx="2">
              <a:schemeClr val="accent1"/>
            </a:lnRef>
            <a:fillRef idx="0">
              <a:schemeClr val="accent1"/>
            </a:fillRef>
            <a:effectRef idx="1">
              <a:schemeClr val="accent1"/>
            </a:effectRef>
            <a:fontRef idx="minor">
              <a:schemeClr val="tx1"/>
            </a:fontRef>
          </p:style>
        </p:cxnSp>
        <p:pic>
          <p:nvPicPr>
            <p:cNvPr id="48" name="Imagen 47">
              <a:extLst>
                <a:ext uri="{FF2B5EF4-FFF2-40B4-BE49-F238E27FC236}">
                  <a16:creationId xmlns:a16="http://schemas.microsoft.com/office/drawing/2014/main" id="{AE0DF746-8CFC-A011-39A0-3D5E536E9C84}"/>
                </a:ext>
              </a:extLst>
            </p:cNvPr>
            <p:cNvPicPr>
              <a:picLocks noChangeAspect="1"/>
            </p:cNvPicPr>
            <p:nvPr/>
          </p:nvPicPr>
          <p:blipFill>
            <a:blip r:embed="rId2"/>
            <a:stretch>
              <a:fillRect/>
            </a:stretch>
          </p:blipFill>
          <p:spPr>
            <a:xfrm>
              <a:off x="3588139" y="3262687"/>
              <a:ext cx="466709" cy="466709"/>
            </a:xfrm>
            <a:prstGeom prst="rect">
              <a:avLst/>
            </a:prstGeom>
          </p:spPr>
        </p:pic>
        <p:cxnSp>
          <p:nvCxnSpPr>
            <p:cNvPr id="51" name="Conector recto 50">
              <a:extLst>
                <a:ext uri="{FF2B5EF4-FFF2-40B4-BE49-F238E27FC236}">
                  <a16:creationId xmlns:a16="http://schemas.microsoft.com/office/drawing/2014/main" id="{69E9A268-96A1-E2CC-EC2A-61AB337E831C}"/>
                </a:ext>
              </a:extLst>
            </p:cNvPr>
            <p:cNvCxnSpPr>
              <a:cxnSpLocks/>
              <a:endCxn id="5125" idx="1"/>
            </p:cNvCxnSpPr>
            <p:nvPr/>
          </p:nvCxnSpPr>
          <p:spPr>
            <a:xfrm flipV="1">
              <a:off x="7971230" y="3854423"/>
              <a:ext cx="834104" cy="2674"/>
            </a:xfrm>
            <a:prstGeom prst="line">
              <a:avLst/>
            </a:prstGeom>
          </p:spPr>
          <p:style>
            <a:lnRef idx="2">
              <a:schemeClr val="accent1"/>
            </a:lnRef>
            <a:fillRef idx="0">
              <a:schemeClr val="accent1"/>
            </a:fillRef>
            <a:effectRef idx="1">
              <a:schemeClr val="accent1"/>
            </a:effectRef>
            <a:fontRef idx="minor">
              <a:schemeClr val="tx1"/>
            </a:fontRef>
          </p:style>
        </p:cxnSp>
        <p:cxnSp>
          <p:nvCxnSpPr>
            <p:cNvPr id="52" name="Conector recto 51">
              <a:extLst>
                <a:ext uri="{FF2B5EF4-FFF2-40B4-BE49-F238E27FC236}">
                  <a16:creationId xmlns:a16="http://schemas.microsoft.com/office/drawing/2014/main" id="{2D7BEF6F-5D76-7DAC-8A6F-FE2AEB4A4657}"/>
                </a:ext>
              </a:extLst>
            </p:cNvPr>
            <p:cNvCxnSpPr>
              <a:cxnSpLocks/>
              <a:endCxn id="5123" idx="1"/>
            </p:cNvCxnSpPr>
            <p:nvPr/>
          </p:nvCxnSpPr>
          <p:spPr>
            <a:xfrm flipV="1">
              <a:off x="7974583" y="3055493"/>
              <a:ext cx="874998" cy="4824"/>
            </a:xfrm>
            <a:prstGeom prst="line">
              <a:avLst/>
            </a:prstGeom>
          </p:spPr>
          <p:style>
            <a:lnRef idx="2">
              <a:schemeClr val="accent1"/>
            </a:lnRef>
            <a:fillRef idx="0">
              <a:schemeClr val="accent1"/>
            </a:fillRef>
            <a:effectRef idx="1">
              <a:schemeClr val="accent1"/>
            </a:effectRef>
            <a:fontRef idx="minor">
              <a:schemeClr val="tx1"/>
            </a:fontRef>
          </p:style>
        </p:cxnSp>
        <p:pic>
          <p:nvPicPr>
            <p:cNvPr id="63" name="Imagen 62">
              <a:extLst>
                <a:ext uri="{FF2B5EF4-FFF2-40B4-BE49-F238E27FC236}">
                  <a16:creationId xmlns:a16="http://schemas.microsoft.com/office/drawing/2014/main" id="{9E1D5610-2E4E-CAEB-53BD-A35E7CB63F31}"/>
                </a:ext>
              </a:extLst>
            </p:cNvPr>
            <p:cNvPicPr>
              <a:picLocks noChangeAspect="1"/>
            </p:cNvPicPr>
            <p:nvPr/>
          </p:nvPicPr>
          <p:blipFill>
            <a:blip r:embed="rId4"/>
            <a:stretch>
              <a:fillRect/>
            </a:stretch>
          </p:blipFill>
          <p:spPr>
            <a:xfrm>
              <a:off x="716800" y="2624536"/>
              <a:ext cx="1811327" cy="2433680"/>
            </a:xfrm>
            <a:prstGeom prst="rect">
              <a:avLst/>
            </a:prstGeom>
          </p:spPr>
        </p:pic>
        <p:pic>
          <p:nvPicPr>
            <p:cNvPr id="5120" name="Imagen 5119">
              <a:extLst>
                <a:ext uri="{FF2B5EF4-FFF2-40B4-BE49-F238E27FC236}">
                  <a16:creationId xmlns:a16="http://schemas.microsoft.com/office/drawing/2014/main" id="{C732A310-4A3F-79BE-C6B5-7991EFAFFA50}"/>
                </a:ext>
              </a:extLst>
            </p:cNvPr>
            <p:cNvPicPr>
              <a:picLocks noChangeAspect="1"/>
            </p:cNvPicPr>
            <p:nvPr/>
          </p:nvPicPr>
          <p:blipFill>
            <a:blip r:embed="rId2"/>
            <a:stretch>
              <a:fillRect/>
            </a:stretch>
          </p:blipFill>
          <p:spPr>
            <a:xfrm>
              <a:off x="2336965" y="3304751"/>
              <a:ext cx="466709" cy="466709"/>
            </a:xfrm>
            <a:prstGeom prst="rect">
              <a:avLst/>
            </a:prstGeom>
          </p:spPr>
        </p:pic>
        <p:sp>
          <p:nvSpPr>
            <p:cNvPr id="5122" name="Rectángulo redondeado 5121">
              <a:extLst>
                <a:ext uri="{FF2B5EF4-FFF2-40B4-BE49-F238E27FC236}">
                  <a16:creationId xmlns:a16="http://schemas.microsoft.com/office/drawing/2014/main" id="{37DC6C2D-2F94-C374-FAD5-F6A0A4729873}"/>
                </a:ext>
              </a:extLst>
            </p:cNvPr>
            <p:cNvSpPr/>
            <p:nvPr/>
          </p:nvSpPr>
          <p:spPr>
            <a:xfrm>
              <a:off x="3343788" y="1936380"/>
              <a:ext cx="4885813" cy="3227285"/>
            </a:xfrm>
            <a:prstGeom prst="roundRect">
              <a:avLst/>
            </a:prstGeom>
            <a:noFill/>
            <a:ln w="31750">
              <a:solidFill>
                <a:schemeClr val="bg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pic>
          <p:nvPicPr>
            <p:cNvPr id="5123" name="Imagen 5122">
              <a:extLst>
                <a:ext uri="{FF2B5EF4-FFF2-40B4-BE49-F238E27FC236}">
                  <a16:creationId xmlns:a16="http://schemas.microsoft.com/office/drawing/2014/main" id="{9BF97550-D8D7-0ED1-323F-111AAAA68E53}"/>
                </a:ext>
              </a:extLst>
            </p:cNvPr>
            <p:cNvPicPr>
              <a:picLocks noChangeAspect="1"/>
            </p:cNvPicPr>
            <p:nvPr/>
          </p:nvPicPr>
          <p:blipFill>
            <a:blip r:embed="rId5"/>
            <a:stretch>
              <a:fillRect/>
            </a:stretch>
          </p:blipFill>
          <p:spPr>
            <a:xfrm>
              <a:off x="8849581" y="2826962"/>
              <a:ext cx="457062" cy="457062"/>
            </a:xfrm>
            <a:prstGeom prst="rect">
              <a:avLst/>
            </a:prstGeom>
          </p:spPr>
        </p:pic>
        <p:pic>
          <p:nvPicPr>
            <p:cNvPr id="5124" name="Imagen 5123">
              <a:extLst>
                <a:ext uri="{FF2B5EF4-FFF2-40B4-BE49-F238E27FC236}">
                  <a16:creationId xmlns:a16="http://schemas.microsoft.com/office/drawing/2014/main" id="{DE020EB8-3942-7AB4-D966-014FB83AF9CB}"/>
                </a:ext>
              </a:extLst>
            </p:cNvPr>
            <p:cNvPicPr>
              <a:picLocks noChangeAspect="1"/>
            </p:cNvPicPr>
            <p:nvPr/>
          </p:nvPicPr>
          <p:blipFill>
            <a:blip r:embed="rId6"/>
            <a:stretch>
              <a:fillRect/>
            </a:stretch>
          </p:blipFill>
          <p:spPr>
            <a:xfrm>
              <a:off x="10028794" y="3030276"/>
              <a:ext cx="503201" cy="503201"/>
            </a:xfrm>
            <a:prstGeom prst="rect">
              <a:avLst/>
            </a:prstGeom>
          </p:spPr>
        </p:pic>
        <p:pic>
          <p:nvPicPr>
            <p:cNvPr id="5125" name="Imagen 5124">
              <a:extLst>
                <a:ext uri="{FF2B5EF4-FFF2-40B4-BE49-F238E27FC236}">
                  <a16:creationId xmlns:a16="http://schemas.microsoft.com/office/drawing/2014/main" id="{CE00A3FC-D678-9A67-2D19-3B3F72DB0C6B}"/>
                </a:ext>
              </a:extLst>
            </p:cNvPr>
            <p:cNvPicPr>
              <a:picLocks noChangeAspect="1"/>
            </p:cNvPicPr>
            <p:nvPr/>
          </p:nvPicPr>
          <p:blipFill>
            <a:blip r:embed="rId5"/>
            <a:stretch>
              <a:fillRect/>
            </a:stretch>
          </p:blipFill>
          <p:spPr>
            <a:xfrm>
              <a:off x="8805334" y="3625892"/>
              <a:ext cx="457062" cy="457062"/>
            </a:xfrm>
            <a:prstGeom prst="rect">
              <a:avLst/>
            </a:prstGeom>
          </p:spPr>
        </p:pic>
        <p:pic>
          <p:nvPicPr>
            <p:cNvPr id="5129" name="Imagen 5128">
              <a:extLst>
                <a:ext uri="{FF2B5EF4-FFF2-40B4-BE49-F238E27FC236}">
                  <a16:creationId xmlns:a16="http://schemas.microsoft.com/office/drawing/2014/main" id="{F81F2B71-3A47-BCA9-0DB9-2B8CE3F95C0E}"/>
                </a:ext>
              </a:extLst>
            </p:cNvPr>
            <p:cNvPicPr>
              <a:picLocks noChangeAspect="1"/>
            </p:cNvPicPr>
            <p:nvPr/>
          </p:nvPicPr>
          <p:blipFill>
            <a:blip r:embed="rId3"/>
            <a:stretch>
              <a:fillRect/>
            </a:stretch>
          </p:blipFill>
          <p:spPr>
            <a:xfrm>
              <a:off x="9857144" y="2252561"/>
              <a:ext cx="503201" cy="503201"/>
            </a:xfrm>
            <a:prstGeom prst="rect">
              <a:avLst/>
            </a:prstGeom>
          </p:spPr>
        </p:pic>
        <p:pic>
          <p:nvPicPr>
            <p:cNvPr id="5130" name="Imagen 5129">
              <a:extLst>
                <a:ext uri="{FF2B5EF4-FFF2-40B4-BE49-F238E27FC236}">
                  <a16:creationId xmlns:a16="http://schemas.microsoft.com/office/drawing/2014/main" id="{110023A8-2999-4D91-4999-5A3B5B0FBBF4}"/>
                </a:ext>
              </a:extLst>
            </p:cNvPr>
            <p:cNvPicPr>
              <a:picLocks noChangeAspect="1"/>
            </p:cNvPicPr>
            <p:nvPr/>
          </p:nvPicPr>
          <p:blipFill>
            <a:blip r:embed="rId3"/>
            <a:stretch>
              <a:fillRect/>
            </a:stretch>
          </p:blipFill>
          <p:spPr>
            <a:xfrm>
              <a:off x="10074933" y="2375564"/>
              <a:ext cx="503201" cy="503201"/>
            </a:xfrm>
            <a:prstGeom prst="rect">
              <a:avLst/>
            </a:prstGeom>
          </p:spPr>
        </p:pic>
        <p:pic>
          <p:nvPicPr>
            <p:cNvPr id="5131" name="Imagen 5130">
              <a:extLst>
                <a:ext uri="{FF2B5EF4-FFF2-40B4-BE49-F238E27FC236}">
                  <a16:creationId xmlns:a16="http://schemas.microsoft.com/office/drawing/2014/main" id="{A902A20F-8561-FEEE-D027-2969A2087EB7}"/>
                </a:ext>
              </a:extLst>
            </p:cNvPr>
            <p:cNvPicPr>
              <a:picLocks noChangeAspect="1"/>
            </p:cNvPicPr>
            <p:nvPr/>
          </p:nvPicPr>
          <p:blipFill>
            <a:blip r:embed="rId3"/>
            <a:stretch>
              <a:fillRect/>
            </a:stretch>
          </p:blipFill>
          <p:spPr>
            <a:xfrm>
              <a:off x="10021502" y="3759048"/>
              <a:ext cx="503201" cy="503201"/>
            </a:xfrm>
            <a:prstGeom prst="rect">
              <a:avLst/>
            </a:prstGeom>
          </p:spPr>
        </p:pic>
        <p:pic>
          <p:nvPicPr>
            <p:cNvPr id="5132" name="Imagen 5131">
              <a:extLst>
                <a:ext uri="{FF2B5EF4-FFF2-40B4-BE49-F238E27FC236}">
                  <a16:creationId xmlns:a16="http://schemas.microsoft.com/office/drawing/2014/main" id="{1EC929CC-72EB-9784-53DA-AB7EC20AA573}"/>
                </a:ext>
              </a:extLst>
            </p:cNvPr>
            <p:cNvPicPr>
              <a:picLocks noChangeAspect="1"/>
            </p:cNvPicPr>
            <p:nvPr/>
          </p:nvPicPr>
          <p:blipFill>
            <a:blip r:embed="rId3"/>
            <a:stretch>
              <a:fillRect/>
            </a:stretch>
          </p:blipFill>
          <p:spPr>
            <a:xfrm>
              <a:off x="10173902" y="3911448"/>
              <a:ext cx="503201" cy="503201"/>
            </a:xfrm>
            <a:prstGeom prst="rect">
              <a:avLst/>
            </a:prstGeom>
          </p:spPr>
        </p:pic>
        <p:pic>
          <p:nvPicPr>
            <p:cNvPr id="5133" name="Imagen 5132">
              <a:extLst>
                <a:ext uri="{FF2B5EF4-FFF2-40B4-BE49-F238E27FC236}">
                  <a16:creationId xmlns:a16="http://schemas.microsoft.com/office/drawing/2014/main" id="{D87DD89E-7F36-D709-2E72-441E856BBEA3}"/>
                </a:ext>
              </a:extLst>
            </p:cNvPr>
            <p:cNvPicPr>
              <a:picLocks noChangeAspect="1"/>
            </p:cNvPicPr>
            <p:nvPr/>
          </p:nvPicPr>
          <p:blipFill>
            <a:blip r:embed="rId3"/>
            <a:stretch>
              <a:fillRect/>
            </a:stretch>
          </p:blipFill>
          <p:spPr>
            <a:xfrm>
              <a:off x="10326302" y="4063848"/>
              <a:ext cx="503201" cy="503201"/>
            </a:xfrm>
            <a:prstGeom prst="rect">
              <a:avLst/>
            </a:prstGeom>
          </p:spPr>
        </p:pic>
        <p:pic>
          <p:nvPicPr>
            <p:cNvPr id="5134" name="Imagen 5133">
              <a:extLst>
                <a:ext uri="{FF2B5EF4-FFF2-40B4-BE49-F238E27FC236}">
                  <a16:creationId xmlns:a16="http://schemas.microsoft.com/office/drawing/2014/main" id="{6D62C2A1-DEB0-2191-5931-9F79306388A7}"/>
                </a:ext>
              </a:extLst>
            </p:cNvPr>
            <p:cNvPicPr>
              <a:picLocks noChangeAspect="1"/>
            </p:cNvPicPr>
            <p:nvPr/>
          </p:nvPicPr>
          <p:blipFill>
            <a:blip r:embed="rId3"/>
            <a:stretch>
              <a:fillRect/>
            </a:stretch>
          </p:blipFill>
          <p:spPr>
            <a:xfrm>
              <a:off x="10478702" y="4216248"/>
              <a:ext cx="503201" cy="503201"/>
            </a:xfrm>
            <a:prstGeom prst="rect">
              <a:avLst/>
            </a:prstGeom>
          </p:spPr>
        </p:pic>
        <p:cxnSp>
          <p:nvCxnSpPr>
            <p:cNvPr id="5135" name="Conector recto 5134">
              <a:extLst>
                <a:ext uri="{FF2B5EF4-FFF2-40B4-BE49-F238E27FC236}">
                  <a16:creationId xmlns:a16="http://schemas.microsoft.com/office/drawing/2014/main" id="{46E3DAB4-1847-F4BF-38E3-17A88BCD1DA6}"/>
                </a:ext>
              </a:extLst>
            </p:cNvPr>
            <p:cNvCxnSpPr>
              <a:cxnSpLocks/>
              <a:stCxn id="5125" idx="3"/>
              <a:endCxn id="19" idx="1"/>
            </p:cNvCxnSpPr>
            <p:nvPr/>
          </p:nvCxnSpPr>
          <p:spPr>
            <a:xfrm>
              <a:off x="9262396" y="3854423"/>
              <a:ext cx="606706" cy="38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138" name="Conector recto 5137">
              <a:extLst>
                <a:ext uri="{FF2B5EF4-FFF2-40B4-BE49-F238E27FC236}">
                  <a16:creationId xmlns:a16="http://schemas.microsoft.com/office/drawing/2014/main" id="{9F82B697-92A1-8501-D011-FE4F91C4C6C8}"/>
                </a:ext>
              </a:extLst>
            </p:cNvPr>
            <p:cNvCxnSpPr>
              <a:cxnSpLocks/>
              <a:stCxn id="5125" idx="3"/>
              <a:endCxn id="5133" idx="1"/>
            </p:cNvCxnSpPr>
            <p:nvPr/>
          </p:nvCxnSpPr>
          <p:spPr>
            <a:xfrm>
              <a:off x="9262396" y="3854423"/>
              <a:ext cx="1063906" cy="4610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142" name="Conector recto 5141">
              <a:extLst>
                <a:ext uri="{FF2B5EF4-FFF2-40B4-BE49-F238E27FC236}">
                  <a16:creationId xmlns:a16="http://schemas.microsoft.com/office/drawing/2014/main" id="{EB4BFDB7-9D17-F67B-D83C-E50E47623631}"/>
                </a:ext>
              </a:extLst>
            </p:cNvPr>
            <p:cNvCxnSpPr>
              <a:cxnSpLocks/>
              <a:stCxn id="5123" idx="3"/>
              <a:endCxn id="5130" idx="1"/>
            </p:cNvCxnSpPr>
            <p:nvPr/>
          </p:nvCxnSpPr>
          <p:spPr>
            <a:xfrm flipV="1">
              <a:off x="9306643" y="2627165"/>
              <a:ext cx="768290" cy="428328"/>
            </a:xfrm>
            <a:prstGeom prst="line">
              <a:avLst/>
            </a:prstGeom>
          </p:spPr>
          <p:style>
            <a:lnRef idx="2">
              <a:schemeClr val="accent1"/>
            </a:lnRef>
            <a:fillRef idx="0">
              <a:schemeClr val="accent1"/>
            </a:fillRef>
            <a:effectRef idx="1">
              <a:schemeClr val="accent1"/>
            </a:effectRef>
            <a:fontRef idx="minor">
              <a:schemeClr val="tx1"/>
            </a:fontRef>
          </p:style>
        </p:cxnSp>
        <p:cxnSp>
          <p:nvCxnSpPr>
            <p:cNvPr id="5145" name="Conector recto 5144">
              <a:extLst>
                <a:ext uri="{FF2B5EF4-FFF2-40B4-BE49-F238E27FC236}">
                  <a16:creationId xmlns:a16="http://schemas.microsoft.com/office/drawing/2014/main" id="{4343F4FA-6857-C628-2124-B3C948C5FA53}"/>
                </a:ext>
              </a:extLst>
            </p:cNvPr>
            <p:cNvCxnSpPr>
              <a:cxnSpLocks/>
              <a:stCxn id="5123" idx="3"/>
              <a:endCxn id="5124" idx="1"/>
            </p:cNvCxnSpPr>
            <p:nvPr/>
          </p:nvCxnSpPr>
          <p:spPr>
            <a:xfrm>
              <a:off x="9306643" y="3055493"/>
              <a:ext cx="722151" cy="226384"/>
            </a:xfrm>
            <a:prstGeom prst="line">
              <a:avLst/>
            </a:prstGeom>
          </p:spPr>
          <p:style>
            <a:lnRef idx="2">
              <a:schemeClr val="accent1"/>
            </a:lnRef>
            <a:fillRef idx="0">
              <a:schemeClr val="accent1"/>
            </a:fillRef>
            <a:effectRef idx="1">
              <a:schemeClr val="accent1"/>
            </a:effectRef>
            <a:fontRef idx="minor">
              <a:schemeClr val="tx1"/>
            </a:fontRef>
          </p:style>
        </p:cxnSp>
        <p:sp>
          <p:nvSpPr>
            <p:cNvPr id="5148" name="Rectángulo redondeado 5147">
              <a:extLst>
                <a:ext uri="{FF2B5EF4-FFF2-40B4-BE49-F238E27FC236}">
                  <a16:creationId xmlns:a16="http://schemas.microsoft.com/office/drawing/2014/main" id="{77A18963-DAC9-BBEC-D84F-9849559F4AD1}"/>
                </a:ext>
              </a:extLst>
            </p:cNvPr>
            <p:cNvSpPr/>
            <p:nvPr/>
          </p:nvSpPr>
          <p:spPr>
            <a:xfrm>
              <a:off x="8441605" y="1936380"/>
              <a:ext cx="2961504" cy="3121836"/>
            </a:xfrm>
            <a:prstGeom prst="roundRect">
              <a:avLst/>
            </a:prstGeom>
            <a:noFill/>
            <a:ln w="31750">
              <a:solidFill>
                <a:schemeClr val="bg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152" name="Rectángulo redondeado 5151">
              <a:extLst>
                <a:ext uri="{FF2B5EF4-FFF2-40B4-BE49-F238E27FC236}">
                  <a16:creationId xmlns:a16="http://schemas.microsoft.com/office/drawing/2014/main" id="{2FA2D57F-E95E-A777-181D-3BD765C3635C}"/>
                </a:ext>
              </a:extLst>
            </p:cNvPr>
            <p:cNvSpPr/>
            <p:nvPr/>
          </p:nvSpPr>
          <p:spPr>
            <a:xfrm>
              <a:off x="8457043" y="1325500"/>
              <a:ext cx="2149587" cy="47966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Blogger Sans" panose="02000506030000020004" pitchFamily="2" charset="0"/>
                  <a:cs typeface="Verdana" panose="020B0604030504040204" pitchFamily="34" charset="0"/>
                </a:rPr>
                <a:t>Acceso FTTH</a:t>
              </a:r>
            </a:p>
          </p:txBody>
        </p:sp>
        <p:sp>
          <p:nvSpPr>
            <p:cNvPr id="5153" name="Rectángulo redondeado 5152">
              <a:extLst>
                <a:ext uri="{FF2B5EF4-FFF2-40B4-BE49-F238E27FC236}">
                  <a16:creationId xmlns:a16="http://schemas.microsoft.com/office/drawing/2014/main" id="{B5C4C326-EFD0-FE34-65AC-89F109B0DC97}"/>
                </a:ext>
              </a:extLst>
            </p:cNvPr>
            <p:cNvSpPr/>
            <p:nvPr/>
          </p:nvSpPr>
          <p:spPr>
            <a:xfrm>
              <a:off x="4554949" y="1335064"/>
              <a:ext cx="2149587" cy="47966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Blogger Sans" panose="02000506030000020004" pitchFamily="2" charset="0"/>
                  <a:cs typeface="Verdana" panose="020B0604030504040204" pitchFamily="34" charset="0"/>
                </a:rPr>
                <a:t>Distribución</a:t>
              </a:r>
            </a:p>
          </p:txBody>
        </p:sp>
        <p:sp>
          <p:nvSpPr>
            <p:cNvPr id="5154" name="Rectángulo redondeado 5153">
              <a:extLst>
                <a:ext uri="{FF2B5EF4-FFF2-40B4-BE49-F238E27FC236}">
                  <a16:creationId xmlns:a16="http://schemas.microsoft.com/office/drawing/2014/main" id="{8B18716A-9FF2-7994-0583-DB028E871790}"/>
                </a:ext>
              </a:extLst>
            </p:cNvPr>
            <p:cNvSpPr/>
            <p:nvPr/>
          </p:nvSpPr>
          <p:spPr>
            <a:xfrm>
              <a:off x="547669" y="1337780"/>
              <a:ext cx="2149587" cy="47966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Blogger Sans" panose="02000506030000020004" pitchFamily="2" charset="0"/>
                  <a:cs typeface="Verdana" panose="020B0604030504040204" pitchFamily="34" charset="0"/>
                </a:rPr>
                <a:t>Cabecera TV</a:t>
              </a:r>
            </a:p>
          </p:txBody>
        </p:sp>
      </p:grpSp>
      <p:sp>
        <p:nvSpPr>
          <p:cNvPr id="5158" name="Rectángulo redondeado 5157">
            <a:extLst>
              <a:ext uri="{FF2B5EF4-FFF2-40B4-BE49-F238E27FC236}">
                <a16:creationId xmlns:a16="http://schemas.microsoft.com/office/drawing/2014/main" id="{70801262-9EE4-D3A7-BD75-9F188B1FCE34}"/>
              </a:ext>
            </a:extLst>
          </p:cNvPr>
          <p:cNvSpPr/>
          <p:nvPr/>
        </p:nvSpPr>
        <p:spPr>
          <a:xfrm>
            <a:off x="8152242" y="5435268"/>
            <a:ext cx="3896323" cy="1192946"/>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TTL=1</a:t>
            </a:r>
          </a:p>
          <a:p>
            <a:pPr marL="285750" indent="-285750">
              <a:buFont typeface="Arial" panose="020B0604020202020204" pitchFamily="34" charset="0"/>
              <a:buChar char="•"/>
            </a:pPr>
            <a:r>
              <a:rPr lang="es-ES" sz="1400" dirty="0">
                <a:solidFill>
                  <a:schemeClr val="accent1">
                    <a:lumMod val="75000"/>
                  </a:schemeClr>
                </a:solidFill>
                <a:ea typeface="Blogger Sans" panose="02000506030000020004" pitchFamily="2" charset="0"/>
                <a:cs typeface="Verdana" panose="020B0604030504040204" pitchFamily="34" charset="0"/>
              </a:rPr>
              <a:t>IGMP </a:t>
            </a:r>
            <a:r>
              <a:rPr lang="es-ES" sz="1400" dirty="0" err="1">
                <a:solidFill>
                  <a:schemeClr val="accent1">
                    <a:lumMod val="75000"/>
                  </a:schemeClr>
                </a:solidFill>
                <a:ea typeface="Blogger Sans" panose="02000506030000020004" pitchFamily="2" charset="0"/>
                <a:cs typeface="Verdana" panose="020B0604030504040204" pitchFamily="34" charset="0"/>
              </a:rPr>
              <a:t>queries</a:t>
            </a:r>
            <a:r>
              <a:rPr lang="es-ES" sz="1400" dirty="0">
                <a:solidFill>
                  <a:schemeClr val="accent1">
                    <a:lumMod val="75000"/>
                  </a:schemeClr>
                </a:solidFill>
                <a:ea typeface="Blogger Sans" panose="02000506030000020004" pitchFamily="2" charset="0"/>
                <a:cs typeface="Verdana" panose="020B0604030504040204" pitchFamily="34" charset="0"/>
              </a:rPr>
              <a:t> periódicas (i.e. 125 </a:t>
            </a:r>
            <a:r>
              <a:rPr lang="es-ES" sz="1400" dirty="0" err="1">
                <a:solidFill>
                  <a:schemeClr val="accent1">
                    <a:lumMod val="75000"/>
                  </a:schemeClr>
                </a:solidFill>
                <a:ea typeface="Blogger Sans" panose="02000506030000020004" pitchFamily="2" charset="0"/>
                <a:cs typeface="Verdana" panose="020B0604030504040204" pitchFamily="34" charset="0"/>
              </a:rPr>
              <a:t>segs</a:t>
            </a:r>
            <a:r>
              <a:rPr lang="es-ES" sz="1400" dirty="0">
                <a:solidFill>
                  <a:schemeClr val="accent1">
                    <a:lumMod val="75000"/>
                  </a:schemeClr>
                </a:solidFill>
                <a:ea typeface="Blogger Sans" panose="02000506030000020004" pitchFamily="2" charset="0"/>
                <a:cs typeface="Verdana" panose="020B0604030504040204" pitchFamily="34" charset="0"/>
              </a:rPr>
              <a:t>)</a:t>
            </a:r>
          </a:p>
          <a:p>
            <a:pPr marL="285750" indent="-285750">
              <a:buFont typeface="Arial" panose="020B0604020202020204" pitchFamily="34" charset="0"/>
              <a:buChar char="•"/>
            </a:pPr>
            <a:r>
              <a:rPr lang="es-ES" sz="1400" dirty="0">
                <a:solidFill>
                  <a:schemeClr val="accent1">
                    <a:lumMod val="75000"/>
                  </a:schemeClr>
                </a:solidFill>
                <a:ea typeface="Blogger Sans" panose="02000506030000020004" pitchFamily="2" charset="0"/>
                <a:cs typeface="Verdana" panose="020B0604030504040204" pitchFamily="34" charset="0"/>
              </a:rPr>
              <a:t>IGMP </a:t>
            </a:r>
            <a:r>
              <a:rPr lang="es-ES" sz="1400" dirty="0" err="1">
                <a:solidFill>
                  <a:schemeClr val="accent1">
                    <a:lumMod val="75000"/>
                  </a:schemeClr>
                </a:solidFill>
                <a:ea typeface="Blogger Sans" panose="02000506030000020004" pitchFamily="2" charset="0"/>
                <a:cs typeface="Verdana" panose="020B0604030504040204" pitchFamily="34" charset="0"/>
              </a:rPr>
              <a:t>reports</a:t>
            </a:r>
            <a:r>
              <a:rPr lang="es-ES" sz="1400" dirty="0">
                <a:solidFill>
                  <a:schemeClr val="accent1">
                    <a:lumMod val="75000"/>
                  </a:schemeClr>
                </a:solidFill>
                <a:ea typeface="Blogger Sans" panose="02000506030000020004" pitchFamily="2" charset="0"/>
                <a:cs typeface="Verdana" panose="020B0604030504040204" pitchFamily="34" charset="0"/>
              </a:rPr>
              <a:t> (S,G) / IGMP </a:t>
            </a:r>
            <a:r>
              <a:rPr lang="es-ES" sz="1400" dirty="0" err="1">
                <a:solidFill>
                  <a:schemeClr val="accent1">
                    <a:lumMod val="75000"/>
                  </a:schemeClr>
                </a:solidFill>
                <a:ea typeface="Blogger Sans" panose="02000506030000020004" pitchFamily="2" charset="0"/>
                <a:cs typeface="Verdana" panose="020B0604030504040204" pitchFamily="34" charset="0"/>
              </a:rPr>
              <a:t>leave</a:t>
            </a:r>
            <a:r>
              <a:rPr lang="es-ES" sz="1400" dirty="0">
                <a:solidFill>
                  <a:schemeClr val="accent1">
                    <a:lumMod val="75000"/>
                  </a:schemeClr>
                </a:solidFill>
                <a:ea typeface="Blogger Sans" panose="02000506030000020004" pitchFamily="2" charset="0"/>
                <a:cs typeface="Verdana" panose="020B0604030504040204" pitchFamily="34" charset="0"/>
              </a:rPr>
              <a:t> (S,G)</a:t>
            </a:r>
          </a:p>
          <a:p>
            <a:pPr marL="285750" indent="-285750">
              <a:buFont typeface="Arial" panose="020B0604020202020204" pitchFamily="34" charset="0"/>
              <a:buChar char="•"/>
            </a:pPr>
            <a:r>
              <a:rPr lang="es-ES" sz="1400" dirty="0">
                <a:solidFill>
                  <a:schemeClr val="accent1">
                    <a:lumMod val="75000"/>
                  </a:schemeClr>
                </a:solidFill>
                <a:ea typeface="Blogger Sans" panose="02000506030000020004" pitchFamily="2" charset="0"/>
                <a:cs typeface="Verdana" panose="020B0604030504040204" pitchFamily="34" charset="0"/>
              </a:rPr>
              <a:t>IGMP “</a:t>
            </a:r>
            <a:r>
              <a:rPr lang="es-ES" sz="1400" dirty="0" err="1">
                <a:solidFill>
                  <a:schemeClr val="accent1">
                    <a:lumMod val="75000"/>
                  </a:schemeClr>
                </a:solidFill>
                <a:ea typeface="Blogger Sans" panose="02000506030000020004" pitchFamily="2" charset="0"/>
                <a:cs typeface="Verdana" panose="020B0604030504040204" pitchFamily="34" charset="0"/>
              </a:rPr>
              <a:t>snooping</a:t>
            </a:r>
            <a:r>
              <a:rPr lang="es-ES" sz="1400" dirty="0">
                <a:solidFill>
                  <a:schemeClr val="accent1">
                    <a:lumMod val="75000"/>
                  </a:schemeClr>
                </a:solidFill>
                <a:ea typeface="Blogger Sans" panose="02000506030000020004" pitchFamily="2" charset="0"/>
                <a:cs typeface="Verdana" panose="020B0604030504040204" pitchFamily="34" charset="0"/>
              </a:rPr>
              <a:t>” en </a:t>
            </a:r>
            <a:r>
              <a:rPr lang="es-ES" sz="1400" dirty="0" err="1">
                <a:solidFill>
                  <a:schemeClr val="accent1">
                    <a:lumMod val="75000"/>
                  </a:schemeClr>
                </a:solidFill>
                <a:ea typeface="Blogger Sans" panose="02000506030000020004" pitchFamily="2" charset="0"/>
                <a:cs typeface="Verdana" panose="020B0604030504040204" pitchFamily="34" charset="0"/>
              </a:rPr>
              <a:t>OLTs</a:t>
            </a:r>
            <a:endParaRPr lang="es-ES" sz="1400" dirty="0">
              <a:solidFill>
                <a:schemeClr val="accent1">
                  <a:lumMod val="75000"/>
                </a:schemeClr>
              </a:solidFill>
              <a:ea typeface="Blogger Sans" panose="02000506030000020004" pitchFamily="2" charset="0"/>
              <a:cs typeface="Verdana" panose="020B0604030504040204" pitchFamily="34" charset="0"/>
            </a:endParaRPr>
          </a:p>
          <a:p>
            <a:pPr marL="285750" indent="-285750">
              <a:buFont typeface="Arial" panose="020B0604020202020204" pitchFamily="34" charset="0"/>
              <a:buChar char="•"/>
            </a:pPr>
            <a:r>
              <a:rPr lang="es-ES" sz="1400" dirty="0">
                <a:solidFill>
                  <a:schemeClr val="accent1">
                    <a:lumMod val="75000"/>
                  </a:schemeClr>
                </a:solidFill>
                <a:ea typeface="Blogger Sans" panose="02000506030000020004" pitchFamily="2" charset="0"/>
                <a:cs typeface="Verdana" panose="020B0604030504040204" pitchFamily="34" charset="0"/>
              </a:rPr>
              <a:t>Estrategias como “pre-</a:t>
            </a:r>
            <a:r>
              <a:rPr lang="es-ES" sz="1400" dirty="0" err="1">
                <a:solidFill>
                  <a:schemeClr val="accent1">
                    <a:lumMod val="75000"/>
                  </a:schemeClr>
                </a:solidFill>
                <a:ea typeface="Blogger Sans" panose="02000506030000020004" pitchFamily="2" charset="0"/>
                <a:cs typeface="Verdana" panose="020B0604030504040204" pitchFamily="34" charset="0"/>
              </a:rPr>
              <a:t>fetch</a:t>
            </a:r>
            <a:r>
              <a:rPr lang="es-ES" sz="1400" dirty="0">
                <a:solidFill>
                  <a:schemeClr val="accent1">
                    <a:lumMod val="75000"/>
                  </a:schemeClr>
                </a:solidFill>
                <a:ea typeface="Blogger Sans" panose="02000506030000020004" pitchFamily="2" charset="0"/>
                <a:cs typeface="Verdana" panose="020B0604030504040204" pitchFamily="34" charset="0"/>
              </a:rPr>
              <a:t>” en </a:t>
            </a:r>
            <a:r>
              <a:rPr lang="es-ES" sz="1400" dirty="0" err="1">
                <a:solidFill>
                  <a:schemeClr val="accent1">
                    <a:lumMod val="75000"/>
                  </a:schemeClr>
                </a:solidFill>
                <a:ea typeface="Blogger Sans" panose="02000506030000020004" pitchFamily="2" charset="0"/>
                <a:cs typeface="Verdana" panose="020B0604030504040204" pitchFamily="34" charset="0"/>
              </a:rPr>
              <a:t>OLTs</a:t>
            </a:r>
            <a:endParaRPr lang="es-ES" sz="1400" dirty="0">
              <a:solidFill>
                <a:schemeClr val="accent1">
                  <a:lumMod val="75000"/>
                </a:schemeClr>
              </a:solidFill>
              <a:ea typeface="Blogger Sans" panose="02000506030000020004" pitchFamily="2" charset="0"/>
              <a:cs typeface="Verdana" panose="020B0604030504040204" pitchFamily="34" charset="0"/>
            </a:endParaRPr>
          </a:p>
        </p:txBody>
      </p:sp>
      <p:pic>
        <p:nvPicPr>
          <p:cNvPr id="16" name="Imagen 15">
            <a:extLst>
              <a:ext uri="{FF2B5EF4-FFF2-40B4-BE49-F238E27FC236}">
                <a16:creationId xmlns:a16="http://schemas.microsoft.com/office/drawing/2014/main" id="{E9BE557F-41EF-47A6-0FB9-03A08D54601C}"/>
              </a:ext>
            </a:extLst>
          </p:cNvPr>
          <p:cNvPicPr>
            <a:picLocks noChangeAspect="1"/>
          </p:cNvPicPr>
          <p:nvPr/>
        </p:nvPicPr>
        <p:blipFill>
          <a:blip r:embed="rId7"/>
          <a:stretch>
            <a:fillRect/>
          </a:stretch>
        </p:blipFill>
        <p:spPr>
          <a:xfrm>
            <a:off x="6525942" y="1044048"/>
            <a:ext cx="1500092" cy="623116"/>
          </a:xfrm>
          <a:prstGeom prst="rect">
            <a:avLst/>
          </a:prstGeom>
          <a:solidFill>
            <a:schemeClr val="bg1"/>
          </a:solidFill>
        </p:spPr>
      </p:pic>
      <p:grpSp>
        <p:nvGrpSpPr>
          <p:cNvPr id="5225" name="Grupo 5224">
            <a:extLst>
              <a:ext uri="{FF2B5EF4-FFF2-40B4-BE49-F238E27FC236}">
                <a16:creationId xmlns:a16="http://schemas.microsoft.com/office/drawing/2014/main" id="{FF04655D-72C9-BEFB-B7B0-3E693C9BE225}"/>
              </a:ext>
            </a:extLst>
          </p:cNvPr>
          <p:cNvGrpSpPr/>
          <p:nvPr/>
        </p:nvGrpSpPr>
        <p:grpSpPr>
          <a:xfrm>
            <a:off x="2845137" y="5448504"/>
            <a:ext cx="4551806" cy="1336855"/>
            <a:chOff x="2845137" y="5448504"/>
            <a:chExt cx="4551806" cy="1336855"/>
          </a:xfrm>
        </p:grpSpPr>
        <p:sp>
          <p:nvSpPr>
            <p:cNvPr id="22" name="Rectángulo redondeado 21">
              <a:extLst>
                <a:ext uri="{FF2B5EF4-FFF2-40B4-BE49-F238E27FC236}">
                  <a16:creationId xmlns:a16="http://schemas.microsoft.com/office/drawing/2014/main" id="{50FCBCB9-46CD-54A2-DE84-196CE22D60B9}"/>
                </a:ext>
              </a:extLst>
            </p:cNvPr>
            <p:cNvSpPr/>
            <p:nvPr/>
          </p:nvSpPr>
          <p:spPr>
            <a:xfrm>
              <a:off x="2845137" y="5448504"/>
              <a:ext cx="4551806" cy="431440"/>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PIM </a:t>
              </a:r>
              <a:r>
                <a:rPr lang="es-ES" sz="1400" dirty="0" err="1">
                  <a:solidFill>
                    <a:schemeClr val="accent1">
                      <a:lumMod val="75000"/>
                    </a:schemeClr>
                  </a:solidFill>
                  <a:ea typeface="Verdana" panose="020B0604030504040204" pitchFamily="34" charset="0"/>
                  <a:cs typeface="Verdana" panose="020B0604030504040204" pitchFamily="34" charset="0"/>
                </a:rPr>
                <a:t>Join</a:t>
              </a:r>
              <a:r>
                <a:rPr lang="es-ES" sz="1400" dirty="0">
                  <a:solidFill>
                    <a:schemeClr val="accent1">
                      <a:lumMod val="75000"/>
                    </a:schemeClr>
                  </a:solidFill>
                  <a:ea typeface="Verdana" panose="020B0604030504040204" pitchFamily="34" charset="0"/>
                  <a:cs typeface="Verdana" panose="020B0604030504040204" pitchFamily="34" charset="0"/>
                </a:rPr>
                <a:t> – periódico alineado con IGMP </a:t>
              </a:r>
              <a:r>
                <a:rPr lang="es-ES" sz="1400" dirty="0" err="1">
                  <a:solidFill>
                    <a:schemeClr val="accent1">
                      <a:lumMod val="75000"/>
                    </a:schemeClr>
                  </a:solidFill>
                  <a:ea typeface="Verdana" panose="020B0604030504040204" pitchFamily="34" charset="0"/>
                  <a:cs typeface="Verdana" panose="020B0604030504040204" pitchFamily="34" charset="0"/>
                </a:rPr>
                <a:t>reports</a:t>
              </a:r>
              <a:r>
                <a:rPr lang="es-ES" sz="1400" dirty="0">
                  <a:solidFill>
                    <a:schemeClr val="accent1">
                      <a:lumMod val="75000"/>
                    </a:schemeClr>
                  </a:solidFill>
                  <a:ea typeface="Verdana" panose="020B0604030504040204" pitchFamily="34" charset="0"/>
                  <a:cs typeface="Verdana" panose="020B0604030504040204" pitchFamily="34" charset="0"/>
                </a:rPr>
                <a:t> (S,G)</a:t>
              </a:r>
            </a:p>
            <a:p>
              <a:pPr marL="285750" indent="-28575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PIM </a:t>
              </a:r>
              <a:r>
                <a:rPr lang="es-ES" sz="1400" dirty="0" err="1">
                  <a:solidFill>
                    <a:schemeClr val="accent1">
                      <a:lumMod val="75000"/>
                    </a:schemeClr>
                  </a:solidFill>
                  <a:ea typeface="Verdana" panose="020B0604030504040204" pitchFamily="34" charset="0"/>
                  <a:cs typeface="Verdana" panose="020B0604030504040204" pitchFamily="34" charset="0"/>
                </a:rPr>
                <a:t>prune</a:t>
              </a:r>
              <a:r>
                <a:rPr lang="es-ES" sz="1400" dirty="0">
                  <a:solidFill>
                    <a:schemeClr val="accent1">
                      <a:lumMod val="75000"/>
                    </a:schemeClr>
                  </a:solidFill>
                  <a:ea typeface="Verdana" panose="020B0604030504040204" pitchFamily="34" charset="0"/>
                  <a:cs typeface="Verdana" panose="020B0604030504040204" pitchFamily="34" charset="0"/>
                </a:rPr>
                <a:t> – para el “podado” del MDT</a:t>
              </a:r>
              <a:endParaRPr lang="es-ES" sz="1400" dirty="0">
                <a:solidFill>
                  <a:schemeClr val="accent1">
                    <a:lumMod val="75000"/>
                  </a:schemeClr>
                </a:solidFill>
                <a:ea typeface="Blogger Sans" panose="02000506030000020004" pitchFamily="2" charset="0"/>
                <a:cs typeface="Verdana" panose="020B0604030504040204" pitchFamily="34" charset="0"/>
              </a:endParaRPr>
            </a:p>
          </p:txBody>
        </p:sp>
        <p:sp>
          <p:nvSpPr>
            <p:cNvPr id="24" name="Rectángulo redondeado 23">
              <a:extLst>
                <a:ext uri="{FF2B5EF4-FFF2-40B4-BE49-F238E27FC236}">
                  <a16:creationId xmlns:a16="http://schemas.microsoft.com/office/drawing/2014/main" id="{82954F0A-1298-56DA-69FB-8F52200A6352}"/>
                </a:ext>
              </a:extLst>
            </p:cNvPr>
            <p:cNvSpPr/>
            <p:nvPr/>
          </p:nvSpPr>
          <p:spPr>
            <a:xfrm>
              <a:off x="2845137" y="6353919"/>
              <a:ext cx="4551806" cy="431440"/>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BGP MVPN-</a:t>
              </a:r>
              <a:r>
                <a:rPr lang="es-ES" sz="1400" dirty="0" err="1">
                  <a:solidFill>
                    <a:schemeClr val="accent1">
                      <a:lumMod val="75000"/>
                    </a:schemeClr>
                  </a:solidFill>
                  <a:ea typeface="Verdana" panose="020B0604030504040204" pitchFamily="34" charset="0"/>
                  <a:cs typeface="Verdana" panose="020B0604030504040204" pitchFamily="34" charset="0"/>
                </a:rPr>
                <a:t>Join</a:t>
              </a:r>
              <a:r>
                <a:rPr lang="es-ES" sz="1400" dirty="0">
                  <a:solidFill>
                    <a:schemeClr val="accent1">
                      <a:lumMod val="75000"/>
                    </a:schemeClr>
                  </a:solidFill>
                  <a:ea typeface="Verdana" panose="020B0604030504040204" pitchFamily="34" charset="0"/>
                  <a:cs typeface="Verdana" panose="020B0604030504040204" pitchFamily="34" charset="0"/>
                </a:rPr>
                <a:t> // BGP MVPN-</a:t>
              </a:r>
              <a:r>
                <a:rPr lang="es-ES" sz="1400" dirty="0" err="1">
                  <a:solidFill>
                    <a:schemeClr val="accent1">
                      <a:lumMod val="75000"/>
                    </a:schemeClr>
                  </a:solidFill>
                  <a:ea typeface="Verdana" panose="020B0604030504040204" pitchFamily="34" charset="0"/>
                  <a:cs typeface="Verdana" panose="020B0604030504040204" pitchFamily="34" charset="0"/>
                </a:rPr>
                <a:t>Prune</a:t>
              </a:r>
              <a:endParaRPr lang="es-ES" sz="1400" dirty="0">
                <a:solidFill>
                  <a:schemeClr val="accent1">
                    <a:lumMod val="75000"/>
                  </a:schemeClr>
                </a:solidFill>
                <a:ea typeface="Blogger Sans" panose="02000506030000020004" pitchFamily="2" charset="0"/>
                <a:cs typeface="Verdana" panose="020B0604030504040204" pitchFamily="34" charset="0"/>
              </a:endParaRPr>
            </a:p>
          </p:txBody>
        </p:sp>
      </p:grpSp>
      <p:grpSp>
        <p:nvGrpSpPr>
          <p:cNvPr id="5224" name="Grupo 5223">
            <a:extLst>
              <a:ext uri="{FF2B5EF4-FFF2-40B4-BE49-F238E27FC236}">
                <a16:creationId xmlns:a16="http://schemas.microsoft.com/office/drawing/2014/main" id="{397D79AA-6932-F8A9-BBED-3DB8804716C4}"/>
              </a:ext>
            </a:extLst>
          </p:cNvPr>
          <p:cNvGrpSpPr/>
          <p:nvPr/>
        </p:nvGrpSpPr>
        <p:grpSpPr>
          <a:xfrm>
            <a:off x="340201" y="5010999"/>
            <a:ext cx="10336901" cy="1351275"/>
            <a:chOff x="340201" y="5010999"/>
            <a:chExt cx="10336901" cy="1351275"/>
          </a:xfrm>
        </p:grpSpPr>
        <p:sp>
          <p:nvSpPr>
            <p:cNvPr id="14" name="Rectángulo redondeado 13">
              <a:extLst>
                <a:ext uri="{FF2B5EF4-FFF2-40B4-BE49-F238E27FC236}">
                  <a16:creationId xmlns:a16="http://schemas.microsoft.com/office/drawing/2014/main" id="{CE44DBB1-0ECE-2694-3356-2A6E63365393}"/>
                </a:ext>
              </a:extLst>
            </p:cNvPr>
            <p:cNvSpPr/>
            <p:nvPr/>
          </p:nvSpPr>
          <p:spPr>
            <a:xfrm>
              <a:off x="2223327" y="5016124"/>
              <a:ext cx="5235308"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PIM</a:t>
              </a:r>
            </a:p>
          </p:txBody>
        </p:sp>
        <p:sp>
          <p:nvSpPr>
            <p:cNvPr id="5156" name="Rectángulo redondeado 5155">
              <a:extLst>
                <a:ext uri="{FF2B5EF4-FFF2-40B4-BE49-F238E27FC236}">
                  <a16:creationId xmlns:a16="http://schemas.microsoft.com/office/drawing/2014/main" id="{26DFED0C-4A79-4665-911D-EF3CFBC60F6E}"/>
                </a:ext>
              </a:extLst>
            </p:cNvPr>
            <p:cNvSpPr/>
            <p:nvPr/>
          </p:nvSpPr>
          <p:spPr>
            <a:xfrm>
              <a:off x="7602069" y="5015478"/>
              <a:ext cx="3075033"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IGMP/MLD</a:t>
              </a:r>
            </a:p>
          </p:txBody>
        </p:sp>
        <p:sp>
          <p:nvSpPr>
            <p:cNvPr id="21" name="Rectángulo redondeado 20">
              <a:extLst>
                <a:ext uri="{FF2B5EF4-FFF2-40B4-BE49-F238E27FC236}">
                  <a16:creationId xmlns:a16="http://schemas.microsoft.com/office/drawing/2014/main" id="{AD016E9B-EB63-71E3-AB03-40747C71F40C}"/>
                </a:ext>
              </a:extLst>
            </p:cNvPr>
            <p:cNvSpPr/>
            <p:nvPr/>
          </p:nvSpPr>
          <p:spPr>
            <a:xfrm>
              <a:off x="340202" y="5010999"/>
              <a:ext cx="1811327"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IGMP/MLD // PIM</a:t>
              </a:r>
            </a:p>
          </p:txBody>
        </p:sp>
        <p:sp>
          <p:nvSpPr>
            <p:cNvPr id="23" name="Rectángulo redondeado 22">
              <a:extLst>
                <a:ext uri="{FF2B5EF4-FFF2-40B4-BE49-F238E27FC236}">
                  <a16:creationId xmlns:a16="http://schemas.microsoft.com/office/drawing/2014/main" id="{627433CE-CBB5-11C6-EF0B-7853D3F2C8BC}"/>
                </a:ext>
              </a:extLst>
            </p:cNvPr>
            <p:cNvSpPr/>
            <p:nvPr/>
          </p:nvSpPr>
          <p:spPr>
            <a:xfrm>
              <a:off x="3038987" y="5921539"/>
              <a:ext cx="4419648"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NG-MVPN</a:t>
              </a:r>
            </a:p>
          </p:txBody>
        </p:sp>
        <p:sp>
          <p:nvSpPr>
            <p:cNvPr id="25" name="Rectángulo redondeado 24">
              <a:extLst>
                <a:ext uri="{FF2B5EF4-FFF2-40B4-BE49-F238E27FC236}">
                  <a16:creationId xmlns:a16="http://schemas.microsoft.com/office/drawing/2014/main" id="{F1641CBD-9CD9-96F3-A599-3F7ED579320C}"/>
                </a:ext>
              </a:extLst>
            </p:cNvPr>
            <p:cNvSpPr/>
            <p:nvPr/>
          </p:nvSpPr>
          <p:spPr>
            <a:xfrm>
              <a:off x="340201" y="5924769"/>
              <a:ext cx="1811327"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IGMP/MLD // PIM</a:t>
              </a:r>
            </a:p>
          </p:txBody>
        </p:sp>
        <p:sp>
          <p:nvSpPr>
            <p:cNvPr id="27" name="Rectángulo redondeado 26">
              <a:extLst>
                <a:ext uri="{FF2B5EF4-FFF2-40B4-BE49-F238E27FC236}">
                  <a16:creationId xmlns:a16="http://schemas.microsoft.com/office/drawing/2014/main" id="{BAA76A2E-1AD7-B2F3-9825-C3EA2A4FE99E}"/>
                </a:ext>
              </a:extLst>
            </p:cNvPr>
            <p:cNvSpPr/>
            <p:nvPr/>
          </p:nvSpPr>
          <p:spPr>
            <a:xfrm>
              <a:off x="2197766" y="5921355"/>
              <a:ext cx="779529"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PIM</a:t>
              </a:r>
            </a:p>
          </p:txBody>
        </p:sp>
      </p:grpSp>
      <p:grpSp>
        <p:nvGrpSpPr>
          <p:cNvPr id="5160" name="Grupo 5159">
            <a:extLst>
              <a:ext uri="{FF2B5EF4-FFF2-40B4-BE49-F238E27FC236}">
                <a16:creationId xmlns:a16="http://schemas.microsoft.com/office/drawing/2014/main" id="{A2AFDF8F-5CA3-6F1A-9803-81846266B5A7}"/>
              </a:ext>
            </a:extLst>
          </p:cNvPr>
          <p:cNvGrpSpPr/>
          <p:nvPr/>
        </p:nvGrpSpPr>
        <p:grpSpPr>
          <a:xfrm>
            <a:off x="7709202" y="2189818"/>
            <a:ext cx="2411499" cy="2157325"/>
            <a:chOff x="7709202" y="2189818"/>
            <a:chExt cx="2411499" cy="2157325"/>
          </a:xfrm>
        </p:grpSpPr>
        <p:cxnSp>
          <p:nvCxnSpPr>
            <p:cNvPr id="28" name="Conector recto de flecha 27">
              <a:extLst>
                <a:ext uri="{FF2B5EF4-FFF2-40B4-BE49-F238E27FC236}">
                  <a16:creationId xmlns:a16="http://schemas.microsoft.com/office/drawing/2014/main" id="{A99A9774-D433-3B07-CF84-E57785FAA541}"/>
                </a:ext>
              </a:extLst>
            </p:cNvPr>
            <p:cNvCxnSpPr>
              <a:cxnSpLocks/>
            </p:cNvCxnSpPr>
            <p:nvPr/>
          </p:nvCxnSpPr>
          <p:spPr>
            <a:xfrm>
              <a:off x="7716385" y="2679051"/>
              <a:ext cx="794190" cy="0"/>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6752342E-E65D-0AF1-7A37-B33B69244FA0}"/>
                </a:ext>
              </a:extLst>
            </p:cNvPr>
            <p:cNvCxnSpPr>
              <a:cxnSpLocks/>
              <a:endCxn id="30" idx="1"/>
            </p:cNvCxnSpPr>
            <p:nvPr/>
          </p:nvCxnSpPr>
          <p:spPr>
            <a:xfrm flipV="1">
              <a:off x="8945157" y="2189818"/>
              <a:ext cx="459949" cy="388159"/>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A5A68AE0-0A90-99B3-722D-7872D137328E}"/>
                </a:ext>
              </a:extLst>
            </p:cNvPr>
            <p:cNvCxnSpPr>
              <a:cxnSpLocks/>
            </p:cNvCxnSpPr>
            <p:nvPr/>
          </p:nvCxnSpPr>
          <p:spPr>
            <a:xfrm flipV="1">
              <a:off x="9069000" y="2402042"/>
              <a:ext cx="481574" cy="267907"/>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0" name="Conector recto de flecha 49">
              <a:extLst>
                <a:ext uri="{FF2B5EF4-FFF2-40B4-BE49-F238E27FC236}">
                  <a16:creationId xmlns:a16="http://schemas.microsoft.com/office/drawing/2014/main" id="{89BECD8D-1988-2558-A523-B9E31049CBF8}"/>
                </a:ext>
              </a:extLst>
            </p:cNvPr>
            <p:cNvCxnSpPr>
              <a:cxnSpLocks/>
            </p:cNvCxnSpPr>
            <p:nvPr/>
          </p:nvCxnSpPr>
          <p:spPr>
            <a:xfrm flipV="1">
              <a:off x="9175868" y="2554442"/>
              <a:ext cx="527106" cy="243633"/>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3" name="Conector recto de flecha 52">
              <a:extLst>
                <a:ext uri="{FF2B5EF4-FFF2-40B4-BE49-F238E27FC236}">
                  <a16:creationId xmlns:a16="http://schemas.microsoft.com/office/drawing/2014/main" id="{7FEF8033-3314-9AB4-557A-9D195A3000B1}"/>
                </a:ext>
              </a:extLst>
            </p:cNvPr>
            <p:cNvCxnSpPr>
              <a:cxnSpLocks/>
            </p:cNvCxnSpPr>
            <p:nvPr/>
          </p:nvCxnSpPr>
          <p:spPr>
            <a:xfrm>
              <a:off x="9069000" y="2917724"/>
              <a:ext cx="548556" cy="183809"/>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8" name="Conector recto de flecha 57">
              <a:extLst>
                <a:ext uri="{FF2B5EF4-FFF2-40B4-BE49-F238E27FC236}">
                  <a16:creationId xmlns:a16="http://schemas.microsoft.com/office/drawing/2014/main" id="{35BCCCCA-7EBE-ACCB-6A8D-677F93E7C7BA}"/>
                </a:ext>
              </a:extLst>
            </p:cNvPr>
            <p:cNvCxnSpPr>
              <a:cxnSpLocks/>
            </p:cNvCxnSpPr>
            <p:nvPr/>
          </p:nvCxnSpPr>
          <p:spPr>
            <a:xfrm>
              <a:off x="9022861" y="2997958"/>
              <a:ext cx="548556" cy="183809"/>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9" name="Conector recto de flecha 58">
              <a:extLst>
                <a:ext uri="{FF2B5EF4-FFF2-40B4-BE49-F238E27FC236}">
                  <a16:creationId xmlns:a16="http://schemas.microsoft.com/office/drawing/2014/main" id="{9EE78848-A1AC-4127-9947-59F6FBAABB41}"/>
                </a:ext>
              </a:extLst>
            </p:cNvPr>
            <p:cNvCxnSpPr>
              <a:cxnSpLocks/>
            </p:cNvCxnSpPr>
            <p:nvPr/>
          </p:nvCxnSpPr>
          <p:spPr>
            <a:xfrm>
              <a:off x="9001842" y="3089739"/>
              <a:ext cx="548556" cy="183809"/>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65D098A4-71FE-8426-7672-7874B0C75A4C}"/>
                </a:ext>
              </a:extLst>
            </p:cNvPr>
            <p:cNvCxnSpPr>
              <a:cxnSpLocks/>
            </p:cNvCxnSpPr>
            <p:nvPr/>
          </p:nvCxnSpPr>
          <p:spPr>
            <a:xfrm flipV="1">
              <a:off x="7709202" y="3525104"/>
              <a:ext cx="704132" cy="1503"/>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28" name="Conector recto de flecha 5127">
              <a:extLst>
                <a:ext uri="{FF2B5EF4-FFF2-40B4-BE49-F238E27FC236}">
                  <a16:creationId xmlns:a16="http://schemas.microsoft.com/office/drawing/2014/main" id="{031D3014-AF99-91B4-9F5C-EC3183DE9D22}"/>
                </a:ext>
              </a:extLst>
            </p:cNvPr>
            <p:cNvCxnSpPr>
              <a:cxnSpLocks/>
            </p:cNvCxnSpPr>
            <p:nvPr/>
          </p:nvCxnSpPr>
          <p:spPr>
            <a:xfrm flipV="1">
              <a:off x="9027537" y="3490739"/>
              <a:ext cx="462011" cy="7070"/>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37" name="Conector recto de flecha 5136">
              <a:extLst>
                <a:ext uri="{FF2B5EF4-FFF2-40B4-BE49-F238E27FC236}">
                  <a16:creationId xmlns:a16="http://schemas.microsoft.com/office/drawing/2014/main" id="{13872731-67D8-CCED-552E-D145F95E691C}"/>
                </a:ext>
              </a:extLst>
            </p:cNvPr>
            <p:cNvCxnSpPr>
              <a:cxnSpLocks/>
            </p:cNvCxnSpPr>
            <p:nvPr/>
          </p:nvCxnSpPr>
          <p:spPr>
            <a:xfrm>
              <a:off x="9044794" y="3606626"/>
              <a:ext cx="658180" cy="233621"/>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41" name="Conector recto de flecha 5140">
              <a:extLst>
                <a:ext uri="{FF2B5EF4-FFF2-40B4-BE49-F238E27FC236}">
                  <a16:creationId xmlns:a16="http://schemas.microsoft.com/office/drawing/2014/main" id="{847C0682-75F9-2D85-E8A0-C7483596A911}"/>
                </a:ext>
              </a:extLst>
            </p:cNvPr>
            <p:cNvCxnSpPr>
              <a:cxnSpLocks/>
            </p:cNvCxnSpPr>
            <p:nvPr/>
          </p:nvCxnSpPr>
          <p:spPr>
            <a:xfrm>
              <a:off x="8998793" y="3766879"/>
              <a:ext cx="904221" cy="278070"/>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44" name="Conector recto de flecha 5143">
              <a:extLst>
                <a:ext uri="{FF2B5EF4-FFF2-40B4-BE49-F238E27FC236}">
                  <a16:creationId xmlns:a16="http://schemas.microsoft.com/office/drawing/2014/main" id="{9EE93C03-0AD5-6F44-44F2-5942BFFD04FC}"/>
                </a:ext>
              </a:extLst>
            </p:cNvPr>
            <p:cNvCxnSpPr>
              <a:cxnSpLocks/>
            </p:cNvCxnSpPr>
            <p:nvPr/>
          </p:nvCxnSpPr>
          <p:spPr>
            <a:xfrm>
              <a:off x="8984195" y="3817750"/>
              <a:ext cx="984106" cy="376993"/>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49" name="Conector recto de flecha 5148">
              <a:extLst>
                <a:ext uri="{FF2B5EF4-FFF2-40B4-BE49-F238E27FC236}">
                  <a16:creationId xmlns:a16="http://schemas.microsoft.com/office/drawing/2014/main" id="{B95CED41-4A57-FA26-F520-E35F8F305913}"/>
                </a:ext>
              </a:extLst>
            </p:cNvPr>
            <p:cNvCxnSpPr>
              <a:cxnSpLocks/>
            </p:cNvCxnSpPr>
            <p:nvPr/>
          </p:nvCxnSpPr>
          <p:spPr>
            <a:xfrm>
              <a:off x="8984195" y="3854954"/>
              <a:ext cx="1136506" cy="492189"/>
            </a:xfrm>
            <a:prstGeom prst="straightConnector1">
              <a:avLst/>
            </a:prstGeom>
            <a:ln w="28575">
              <a:solidFill>
                <a:schemeClr val="accent5">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5185" name="Grupo 5184">
            <a:extLst>
              <a:ext uri="{FF2B5EF4-FFF2-40B4-BE49-F238E27FC236}">
                <a16:creationId xmlns:a16="http://schemas.microsoft.com/office/drawing/2014/main" id="{92BBD84A-8677-DE71-0FA1-F5994C485FF7}"/>
              </a:ext>
            </a:extLst>
          </p:cNvPr>
          <p:cNvGrpSpPr/>
          <p:nvPr/>
        </p:nvGrpSpPr>
        <p:grpSpPr>
          <a:xfrm>
            <a:off x="2544763" y="2733659"/>
            <a:ext cx="4618273" cy="770382"/>
            <a:chOff x="2544763" y="2733659"/>
            <a:chExt cx="4618273" cy="770382"/>
          </a:xfrm>
        </p:grpSpPr>
        <p:cxnSp>
          <p:nvCxnSpPr>
            <p:cNvPr id="5177" name="Conector recto de flecha 5176">
              <a:extLst>
                <a:ext uri="{FF2B5EF4-FFF2-40B4-BE49-F238E27FC236}">
                  <a16:creationId xmlns:a16="http://schemas.microsoft.com/office/drawing/2014/main" id="{2A35EA3E-D09B-3FDF-5CCD-E506885B8DA1}"/>
                </a:ext>
              </a:extLst>
            </p:cNvPr>
            <p:cNvCxnSpPr>
              <a:cxnSpLocks/>
            </p:cNvCxnSpPr>
            <p:nvPr/>
          </p:nvCxnSpPr>
          <p:spPr>
            <a:xfrm flipH="1">
              <a:off x="6023734" y="2733659"/>
              <a:ext cx="1139302" cy="307514"/>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179" name="Conector recto de flecha 5178">
              <a:extLst>
                <a:ext uri="{FF2B5EF4-FFF2-40B4-BE49-F238E27FC236}">
                  <a16:creationId xmlns:a16="http://schemas.microsoft.com/office/drawing/2014/main" id="{E45FBDD8-CDE2-11B5-32A5-E6D74AFE2339}"/>
                </a:ext>
              </a:extLst>
            </p:cNvPr>
            <p:cNvCxnSpPr>
              <a:cxnSpLocks/>
            </p:cNvCxnSpPr>
            <p:nvPr/>
          </p:nvCxnSpPr>
          <p:spPr>
            <a:xfrm flipH="1" flipV="1">
              <a:off x="6096000" y="3310597"/>
              <a:ext cx="1053764" cy="193444"/>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181" name="Conector recto de flecha 5180">
              <a:extLst>
                <a:ext uri="{FF2B5EF4-FFF2-40B4-BE49-F238E27FC236}">
                  <a16:creationId xmlns:a16="http://schemas.microsoft.com/office/drawing/2014/main" id="{60798BAE-B51D-3F71-5C89-158E923D9CC5}"/>
                </a:ext>
              </a:extLst>
            </p:cNvPr>
            <p:cNvCxnSpPr>
              <a:cxnSpLocks/>
            </p:cNvCxnSpPr>
            <p:nvPr/>
          </p:nvCxnSpPr>
          <p:spPr>
            <a:xfrm flipH="1">
              <a:off x="3810515" y="3141368"/>
              <a:ext cx="1705385" cy="0"/>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183" name="Conector recto de flecha 5182">
              <a:extLst>
                <a:ext uri="{FF2B5EF4-FFF2-40B4-BE49-F238E27FC236}">
                  <a16:creationId xmlns:a16="http://schemas.microsoft.com/office/drawing/2014/main" id="{1FF2BDE2-3C85-A9D5-7FB3-12F13A8FAC72}"/>
                </a:ext>
              </a:extLst>
            </p:cNvPr>
            <p:cNvCxnSpPr>
              <a:cxnSpLocks/>
            </p:cNvCxnSpPr>
            <p:nvPr/>
          </p:nvCxnSpPr>
          <p:spPr>
            <a:xfrm flipH="1">
              <a:off x="2544763" y="3127160"/>
              <a:ext cx="619778" cy="0"/>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grpSp>
      <p:grpSp>
        <p:nvGrpSpPr>
          <p:cNvPr id="5195" name="Grupo 5194">
            <a:extLst>
              <a:ext uri="{FF2B5EF4-FFF2-40B4-BE49-F238E27FC236}">
                <a16:creationId xmlns:a16="http://schemas.microsoft.com/office/drawing/2014/main" id="{A785308D-24C7-ED06-0386-64A32378E3AE}"/>
              </a:ext>
            </a:extLst>
          </p:cNvPr>
          <p:cNvGrpSpPr/>
          <p:nvPr/>
        </p:nvGrpSpPr>
        <p:grpSpPr>
          <a:xfrm>
            <a:off x="7639535" y="2459348"/>
            <a:ext cx="2380519" cy="1690447"/>
            <a:chOff x="7639535" y="2459348"/>
            <a:chExt cx="2380519" cy="1690447"/>
          </a:xfrm>
        </p:grpSpPr>
        <p:grpSp>
          <p:nvGrpSpPr>
            <p:cNvPr id="5176" name="Grupo 5175">
              <a:extLst>
                <a:ext uri="{FF2B5EF4-FFF2-40B4-BE49-F238E27FC236}">
                  <a16:creationId xmlns:a16="http://schemas.microsoft.com/office/drawing/2014/main" id="{357EE761-3FDA-0387-2BA0-0AA298092F49}"/>
                </a:ext>
              </a:extLst>
            </p:cNvPr>
            <p:cNvGrpSpPr/>
            <p:nvPr/>
          </p:nvGrpSpPr>
          <p:grpSpPr>
            <a:xfrm>
              <a:off x="7639535" y="2459348"/>
              <a:ext cx="2380519" cy="1690447"/>
              <a:chOff x="7639535" y="2459348"/>
              <a:chExt cx="2380519" cy="1690447"/>
            </a:xfrm>
          </p:grpSpPr>
          <p:cxnSp>
            <p:nvCxnSpPr>
              <p:cNvPr id="5161" name="Conector recto de flecha 5160">
                <a:extLst>
                  <a:ext uri="{FF2B5EF4-FFF2-40B4-BE49-F238E27FC236}">
                    <a16:creationId xmlns:a16="http://schemas.microsoft.com/office/drawing/2014/main" id="{DA04552F-8AA6-A39D-35E6-B0C1103A7C07}"/>
                  </a:ext>
                </a:extLst>
              </p:cNvPr>
              <p:cNvCxnSpPr>
                <a:cxnSpLocks/>
              </p:cNvCxnSpPr>
              <p:nvPr/>
            </p:nvCxnSpPr>
            <p:spPr>
              <a:xfrm flipH="1">
                <a:off x="9060035" y="2459348"/>
                <a:ext cx="481398" cy="292241"/>
              </a:xfrm>
              <a:prstGeom prst="straightConnector1">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64" name="Conector recto de flecha 5163">
                <a:extLst>
                  <a:ext uri="{FF2B5EF4-FFF2-40B4-BE49-F238E27FC236}">
                    <a16:creationId xmlns:a16="http://schemas.microsoft.com/office/drawing/2014/main" id="{BE1C355C-20F3-48A9-17DE-16C4762CC0F0}"/>
                  </a:ext>
                </a:extLst>
              </p:cNvPr>
              <p:cNvCxnSpPr>
                <a:cxnSpLocks/>
              </p:cNvCxnSpPr>
              <p:nvPr/>
            </p:nvCxnSpPr>
            <p:spPr>
              <a:xfrm flipH="1">
                <a:off x="7666429" y="2570442"/>
                <a:ext cx="824191" cy="0"/>
              </a:xfrm>
              <a:prstGeom prst="straightConnector1">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67" name="Conector recto de flecha 5166">
                <a:extLst>
                  <a:ext uri="{FF2B5EF4-FFF2-40B4-BE49-F238E27FC236}">
                    <a16:creationId xmlns:a16="http://schemas.microsoft.com/office/drawing/2014/main" id="{303AEF7A-61FC-E318-5102-6743DF83B48F}"/>
                  </a:ext>
                </a:extLst>
              </p:cNvPr>
              <p:cNvCxnSpPr>
                <a:cxnSpLocks/>
              </p:cNvCxnSpPr>
              <p:nvPr/>
            </p:nvCxnSpPr>
            <p:spPr>
              <a:xfrm flipH="1" flipV="1">
                <a:off x="8956148" y="3723380"/>
                <a:ext cx="1063906" cy="426415"/>
              </a:xfrm>
              <a:prstGeom prst="straightConnector1">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68" name="Conector recto de flecha 5167">
                <a:extLst>
                  <a:ext uri="{FF2B5EF4-FFF2-40B4-BE49-F238E27FC236}">
                    <a16:creationId xmlns:a16="http://schemas.microsoft.com/office/drawing/2014/main" id="{E346169E-6D99-4E0D-A2BA-EBFB0B0EE371}"/>
                  </a:ext>
                </a:extLst>
              </p:cNvPr>
              <p:cNvCxnSpPr>
                <a:cxnSpLocks/>
              </p:cNvCxnSpPr>
              <p:nvPr/>
            </p:nvCxnSpPr>
            <p:spPr>
              <a:xfrm flipH="1">
                <a:off x="7639535" y="3717925"/>
                <a:ext cx="824191" cy="0"/>
              </a:xfrm>
              <a:prstGeom prst="straightConnector1">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cxnSp>
          <p:nvCxnSpPr>
            <p:cNvPr id="5189" name="Conector recto de flecha 5188">
              <a:extLst>
                <a:ext uri="{FF2B5EF4-FFF2-40B4-BE49-F238E27FC236}">
                  <a16:creationId xmlns:a16="http://schemas.microsoft.com/office/drawing/2014/main" id="{27F3A6FD-5E55-7954-72B6-FD52CED2BFF9}"/>
                </a:ext>
              </a:extLst>
            </p:cNvPr>
            <p:cNvCxnSpPr>
              <a:cxnSpLocks/>
            </p:cNvCxnSpPr>
            <p:nvPr/>
          </p:nvCxnSpPr>
          <p:spPr>
            <a:xfrm flipH="1" flipV="1">
              <a:off x="9269506" y="2822403"/>
              <a:ext cx="348050" cy="95321"/>
            </a:xfrm>
            <a:prstGeom prst="straightConnector1">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93" name="Conector recto de flecha 5192">
              <a:extLst>
                <a:ext uri="{FF2B5EF4-FFF2-40B4-BE49-F238E27FC236}">
                  <a16:creationId xmlns:a16="http://schemas.microsoft.com/office/drawing/2014/main" id="{8BD96D87-CD45-9A40-CABF-CC0C8DAFDB3E}"/>
                </a:ext>
              </a:extLst>
            </p:cNvPr>
            <p:cNvCxnSpPr>
              <a:cxnSpLocks/>
            </p:cNvCxnSpPr>
            <p:nvPr/>
          </p:nvCxnSpPr>
          <p:spPr>
            <a:xfrm flipH="1">
              <a:off x="9001358" y="3535013"/>
              <a:ext cx="474890" cy="6604"/>
            </a:xfrm>
            <a:prstGeom prst="straightConnector1">
              <a:avLst/>
            </a:prstGeom>
            <a:ln w="28575">
              <a:solidFill>
                <a:schemeClr val="accent1">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5223" name="Grupo 5222">
            <a:extLst>
              <a:ext uri="{FF2B5EF4-FFF2-40B4-BE49-F238E27FC236}">
                <a16:creationId xmlns:a16="http://schemas.microsoft.com/office/drawing/2014/main" id="{668C2620-3B70-9265-3037-C3810F8D08B5}"/>
              </a:ext>
            </a:extLst>
          </p:cNvPr>
          <p:cNvGrpSpPr/>
          <p:nvPr/>
        </p:nvGrpSpPr>
        <p:grpSpPr>
          <a:xfrm>
            <a:off x="2535680" y="2404559"/>
            <a:ext cx="7395405" cy="1726057"/>
            <a:chOff x="2535680" y="2404559"/>
            <a:chExt cx="7395405" cy="1726057"/>
          </a:xfrm>
        </p:grpSpPr>
        <p:cxnSp>
          <p:nvCxnSpPr>
            <p:cNvPr id="5201" name="Conector recto de flecha 5200">
              <a:extLst>
                <a:ext uri="{FF2B5EF4-FFF2-40B4-BE49-F238E27FC236}">
                  <a16:creationId xmlns:a16="http://schemas.microsoft.com/office/drawing/2014/main" id="{4787379E-38FC-27D9-089B-6E391AFD064C}"/>
                </a:ext>
              </a:extLst>
            </p:cNvPr>
            <p:cNvCxnSpPr>
              <a:cxnSpLocks/>
            </p:cNvCxnSpPr>
            <p:nvPr/>
          </p:nvCxnSpPr>
          <p:spPr>
            <a:xfrm flipV="1">
              <a:off x="2535680" y="3380403"/>
              <a:ext cx="797858" cy="8261"/>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03" name="Conector recto de flecha 5202">
              <a:extLst>
                <a:ext uri="{FF2B5EF4-FFF2-40B4-BE49-F238E27FC236}">
                  <a16:creationId xmlns:a16="http://schemas.microsoft.com/office/drawing/2014/main" id="{EC36FFE7-4743-4A38-2106-07BC5B0F3C91}"/>
                </a:ext>
              </a:extLst>
            </p:cNvPr>
            <p:cNvCxnSpPr>
              <a:cxnSpLocks/>
            </p:cNvCxnSpPr>
            <p:nvPr/>
          </p:nvCxnSpPr>
          <p:spPr>
            <a:xfrm>
              <a:off x="3845342" y="3388664"/>
              <a:ext cx="1667211"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05" name="Conector recto de flecha 5204">
              <a:extLst>
                <a:ext uri="{FF2B5EF4-FFF2-40B4-BE49-F238E27FC236}">
                  <a16:creationId xmlns:a16="http://schemas.microsoft.com/office/drawing/2014/main" id="{D20BEFFA-619D-8B4A-8F26-2C3260B8C127}"/>
                </a:ext>
              </a:extLst>
            </p:cNvPr>
            <p:cNvCxnSpPr>
              <a:cxnSpLocks/>
            </p:cNvCxnSpPr>
            <p:nvPr/>
          </p:nvCxnSpPr>
          <p:spPr>
            <a:xfrm flipV="1">
              <a:off x="6106208" y="2960601"/>
              <a:ext cx="1093511" cy="265717"/>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08" name="Conector recto de flecha 5207">
              <a:extLst>
                <a:ext uri="{FF2B5EF4-FFF2-40B4-BE49-F238E27FC236}">
                  <a16:creationId xmlns:a16="http://schemas.microsoft.com/office/drawing/2014/main" id="{8584DFF4-B829-1FEE-D197-30860E66B9FF}"/>
                </a:ext>
              </a:extLst>
            </p:cNvPr>
            <p:cNvCxnSpPr>
              <a:cxnSpLocks/>
            </p:cNvCxnSpPr>
            <p:nvPr/>
          </p:nvCxnSpPr>
          <p:spPr>
            <a:xfrm>
              <a:off x="6060069" y="3429000"/>
              <a:ext cx="1095888" cy="307912"/>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11" name="Conector recto de flecha 5210">
              <a:extLst>
                <a:ext uri="{FF2B5EF4-FFF2-40B4-BE49-F238E27FC236}">
                  <a16:creationId xmlns:a16="http://schemas.microsoft.com/office/drawing/2014/main" id="{82F3030A-5938-1AD3-E209-17E439FAF013}"/>
                </a:ext>
              </a:extLst>
            </p:cNvPr>
            <p:cNvCxnSpPr>
              <a:cxnSpLocks/>
            </p:cNvCxnSpPr>
            <p:nvPr/>
          </p:nvCxnSpPr>
          <p:spPr>
            <a:xfrm flipV="1">
              <a:off x="7671098" y="3809848"/>
              <a:ext cx="797858" cy="8261"/>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12" name="Conector recto de flecha 5211">
              <a:extLst>
                <a:ext uri="{FF2B5EF4-FFF2-40B4-BE49-F238E27FC236}">
                  <a16:creationId xmlns:a16="http://schemas.microsoft.com/office/drawing/2014/main" id="{CD7C055A-79D5-0CA7-D83D-6F886A01EDFD}"/>
                </a:ext>
              </a:extLst>
            </p:cNvPr>
            <p:cNvCxnSpPr>
              <a:cxnSpLocks/>
            </p:cNvCxnSpPr>
            <p:nvPr/>
          </p:nvCxnSpPr>
          <p:spPr>
            <a:xfrm flipV="1">
              <a:off x="7725903" y="2903845"/>
              <a:ext cx="797858" cy="8261"/>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13" name="Conector recto de flecha 5212">
              <a:extLst>
                <a:ext uri="{FF2B5EF4-FFF2-40B4-BE49-F238E27FC236}">
                  <a16:creationId xmlns:a16="http://schemas.microsoft.com/office/drawing/2014/main" id="{E6ADD0B2-6E9A-9B13-B066-3B47A77816B9}"/>
                </a:ext>
              </a:extLst>
            </p:cNvPr>
            <p:cNvCxnSpPr>
              <a:cxnSpLocks/>
            </p:cNvCxnSpPr>
            <p:nvPr/>
          </p:nvCxnSpPr>
          <p:spPr>
            <a:xfrm flipV="1">
              <a:off x="9034741" y="2404559"/>
              <a:ext cx="473957" cy="318144"/>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15" name="Conector recto de flecha 5214">
              <a:extLst>
                <a:ext uri="{FF2B5EF4-FFF2-40B4-BE49-F238E27FC236}">
                  <a16:creationId xmlns:a16="http://schemas.microsoft.com/office/drawing/2014/main" id="{D96092B4-CBCB-5F7C-70CA-4BDD6205E07B}"/>
                </a:ext>
              </a:extLst>
            </p:cNvPr>
            <p:cNvCxnSpPr>
              <a:cxnSpLocks/>
            </p:cNvCxnSpPr>
            <p:nvPr/>
          </p:nvCxnSpPr>
          <p:spPr>
            <a:xfrm>
              <a:off x="9044794" y="2966194"/>
              <a:ext cx="624241" cy="200348"/>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19" name="Conector recto de flecha 5218">
              <a:extLst>
                <a:ext uri="{FF2B5EF4-FFF2-40B4-BE49-F238E27FC236}">
                  <a16:creationId xmlns:a16="http://schemas.microsoft.com/office/drawing/2014/main" id="{10A36E5D-6AB1-950D-E982-13E75DB90F63}"/>
                </a:ext>
              </a:extLst>
            </p:cNvPr>
            <p:cNvCxnSpPr>
              <a:cxnSpLocks/>
            </p:cNvCxnSpPr>
            <p:nvPr/>
          </p:nvCxnSpPr>
          <p:spPr>
            <a:xfrm flipV="1">
              <a:off x="8974338" y="3552210"/>
              <a:ext cx="485198" cy="11625"/>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20" name="Conector recto de flecha 5219">
              <a:extLst>
                <a:ext uri="{FF2B5EF4-FFF2-40B4-BE49-F238E27FC236}">
                  <a16:creationId xmlns:a16="http://schemas.microsoft.com/office/drawing/2014/main" id="{B7C9788D-C4D5-B37D-1B96-E83D5FBA5CFC}"/>
                </a:ext>
              </a:extLst>
            </p:cNvPr>
            <p:cNvCxnSpPr>
              <a:cxnSpLocks/>
            </p:cNvCxnSpPr>
            <p:nvPr/>
          </p:nvCxnSpPr>
          <p:spPr>
            <a:xfrm>
              <a:off x="8991605" y="3763415"/>
              <a:ext cx="939480" cy="367201"/>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60087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par>
                          <p:cTn id="7" fill="hold">
                            <p:stCondLst>
                              <p:cond delay="0"/>
                            </p:stCondLst>
                            <p:childTnLst>
                              <p:par>
                                <p:cTn id="8" presetID="6" presetClass="emph" presetSubtype="0" repeatCount="0" accel="50000" fill="hold" nodeType="afterEffect">
                                  <p:stCondLst>
                                    <p:cond delay="0"/>
                                  </p:stCondLst>
                                  <p:childTnLst>
                                    <p:animScale>
                                      <p:cBhvr>
                                        <p:cTn id="9" dur="3000" fill="hold"/>
                                        <p:tgtEl>
                                          <p:spTgt spid="16"/>
                                        </p:tgtEl>
                                      </p:cBhvr>
                                      <p:by x="400000" y="400000"/>
                                    </p:animScale>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5224"/>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childTnLst>
                                    <p:set>
                                      <p:cBhvr>
                                        <p:cTn id="16" dur="1" fill="hold">
                                          <p:stCondLst>
                                            <p:cond delay="0"/>
                                          </p:stCondLst>
                                        </p:cTn>
                                        <p:tgtEl>
                                          <p:spTgt spid="515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8" repeatCount="10000" fill="hold" nodeType="clickEffect">
                                  <p:stCondLst>
                                    <p:cond delay="500"/>
                                  </p:stCondLst>
                                  <p:childTnLst>
                                    <p:set>
                                      <p:cBhvr>
                                        <p:cTn id="20" dur="1" fill="hold">
                                          <p:stCondLst>
                                            <p:cond delay="0"/>
                                          </p:stCondLst>
                                        </p:cTn>
                                        <p:tgtEl>
                                          <p:spTgt spid="5160"/>
                                        </p:tgtEl>
                                        <p:attrNameLst>
                                          <p:attrName>style.visibility</p:attrName>
                                        </p:attrNameLst>
                                      </p:cBhvr>
                                      <p:to>
                                        <p:strVal val="visible"/>
                                      </p:to>
                                    </p:set>
                                    <p:animEffect transition="in" filter="wipe(left)">
                                      <p:cBhvr>
                                        <p:cTn id="21" dur="2000"/>
                                        <p:tgtEl>
                                          <p:spTgt spid="5160"/>
                                        </p:tgtEl>
                                      </p:cBhvr>
                                    </p:animEffect>
                                  </p:childTnLst>
                                  <p:subTnLst>
                                    <p:set>
                                      <p:cBhvr override="childStyle">
                                        <p:cTn dur="1" fill="hold" display="0" masterRel="sameClick" afterEffect="1">
                                          <p:stCondLst>
                                            <p:cond evt="end" delay="0">
                                              <p:tn val="19"/>
                                            </p:cond>
                                          </p:stCondLst>
                                        </p:cTn>
                                        <p:tgtEl>
                                          <p:spTgt spid="5160"/>
                                        </p:tgtEl>
                                        <p:attrNameLst>
                                          <p:attrName>style.visibility</p:attrName>
                                        </p:attrNameLst>
                                      </p:cBhvr>
                                      <p:to>
                                        <p:strVal val="hidden"/>
                                      </p:to>
                                    </p:set>
                                  </p:sub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5195"/>
                                        </p:tgtEl>
                                        <p:attrNameLst>
                                          <p:attrName>style.visibility</p:attrName>
                                        </p:attrNameLst>
                                      </p:cBhvr>
                                      <p:to>
                                        <p:strVal val="visible"/>
                                      </p:to>
                                    </p:set>
                                    <p:animEffect transition="in" filter="wipe(right)">
                                      <p:cBhvr>
                                        <p:cTn id="26" dur="500"/>
                                        <p:tgtEl>
                                          <p:spTgt spid="5195"/>
                                        </p:tgtEl>
                                      </p:cBhvr>
                                    </p:animEffect>
                                  </p:childTnLst>
                                  <p:subTnLst>
                                    <p:set>
                                      <p:cBhvr override="childStyle">
                                        <p:cTn dur="1" fill="hold" display="0" masterRel="nextClick" afterEffect="1"/>
                                        <p:tgtEl>
                                          <p:spTgt spid="5195"/>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22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nodeType="clickEffect">
                                  <p:stCondLst>
                                    <p:cond delay="0"/>
                                  </p:stCondLst>
                                  <p:childTnLst>
                                    <p:set>
                                      <p:cBhvr>
                                        <p:cTn id="34" dur="1" fill="hold">
                                          <p:stCondLst>
                                            <p:cond delay="0"/>
                                          </p:stCondLst>
                                        </p:cTn>
                                        <p:tgtEl>
                                          <p:spTgt spid="5185"/>
                                        </p:tgtEl>
                                        <p:attrNameLst>
                                          <p:attrName>style.visibility</p:attrName>
                                        </p:attrNameLst>
                                      </p:cBhvr>
                                      <p:to>
                                        <p:strVal val="visible"/>
                                      </p:to>
                                    </p:set>
                                    <p:animEffect transition="in" filter="wipe(right)">
                                      <p:cBhvr>
                                        <p:cTn id="35" dur="500"/>
                                        <p:tgtEl>
                                          <p:spTgt spid="5185"/>
                                        </p:tgtEl>
                                      </p:cBhvr>
                                    </p:animEffect>
                                  </p:childTnLst>
                                  <p:subTnLst>
                                    <p:set>
                                      <p:cBhvr override="childStyle">
                                        <p:cTn dur="1" fill="hold" display="0" masterRel="nextClick" afterEffect="1"/>
                                        <p:tgtEl>
                                          <p:spTgt spid="5185"/>
                                        </p:tgtEl>
                                        <p:attrNameLst>
                                          <p:attrName>style.visibility</p:attrName>
                                        </p:attrNameLst>
                                      </p:cBhvr>
                                      <p:to>
                                        <p:strVal val="hidden"/>
                                      </p:to>
                                    </p:set>
                                  </p:subTnLst>
                                </p:cTn>
                              </p:par>
                            </p:childTnLst>
                          </p:cTn>
                        </p:par>
                      </p:childTnLst>
                    </p:cTn>
                  </p:par>
                  <p:par>
                    <p:cTn id="36" fill="hold">
                      <p:stCondLst>
                        <p:cond delay="indefinite"/>
                      </p:stCondLst>
                      <p:childTnLst>
                        <p:par>
                          <p:cTn id="37" fill="hold">
                            <p:stCondLst>
                              <p:cond delay="0"/>
                            </p:stCondLst>
                            <p:childTnLst>
                              <p:par>
                                <p:cTn id="38" presetID="22" presetClass="entr" presetSubtype="8" repeatCount="5000" fill="hold" nodeType="clickEffect">
                                  <p:stCondLst>
                                    <p:cond delay="0"/>
                                  </p:stCondLst>
                                  <p:childTnLst>
                                    <p:set>
                                      <p:cBhvr>
                                        <p:cTn id="39" dur="1" fill="hold">
                                          <p:stCondLst>
                                            <p:cond delay="0"/>
                                          </p:stCondLst>
                                        </p:cTn>
                                        <p:tgtEl>
                                          <p:spTgt spid="5223"/>
                                        </p:tgtEl>
                                        <p:attrNameLst>
                                          <p:attrName>style.visibility</p:attrName>
                                        </p:attrNameLst>
                                      </p:cBhvr>
                                      <p:to>
                                        <p:strVal val="visible"/>
                                      </p:to>
                                    </p:set>
                                    <p:animEffect transition="in" filter="wipe(left)">
                                      <p:cBhvr>
                                        <p:cTn id="40" dur="500"/>
                                        <p:tgtEl>
                                          <p:spTgt spid="52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5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797C68A-737F-1F24-D627-A3650C7B8B56}"/>
              </a:ext>
            </a:extLst>
          </p:cNvPr>
          <p:cNvSpPr txBox="1"/>
          <p:nvPr/>
        </p:nvSpPr>
        <p:spPr>
          <a:xfrm>
            <a:off x="956604" y="212408"/>
            <a:ext cx="10975420" cy="769441"/>
          </a:xfrm>
          <a:prstGeom prst="rect">
            <a:avLst/>
          </a:prstGeom>
          <a:noFill/>
          <a:ln>
            <a:noFill/>
          </a:ln>
        </p:spPr>
        <p:txBody>
          <a:bodyPr wrap="square" rtlCol="0">
            <a:spAutoFit/>
          </a:bodyPr>
          <a:lstStyle>
            <a:defPPr>
              <a:defRPr lang="en-US"/>
            </a:defPPr>
            <a:lvl1pPr>
              <a:defRPr sz="4400">
                <a:solidFill>
                  <a:schemeClr val="accent1">
                    <a:lumMod val="75000"/>
                  </a:schemeClr>
                </a:solidFill>
                <a:ea typeface="Segoe UI Symbol" panose="020B0502040204020203" pitchFamily="34" charset="0"/>
                <a:cs typeface="Segoe UI Historic" panose="020B0502040204020203" pitchFamily="34" charset="0"/>
              </a:defRPr>
            </a:lvl1pPr>
          </a:lstStyle>
          <a:p>
            <a:r>
              <a:rPr lang="es-ES" dirty="0"/>
              <a:t> Descubrimiento de fuentes – EPG sin origen</a:t>
            </a:r>
          </a:p>
        </p:txBody>
      </p:sp>
      <p:cxnSp>
        <p:nvCxnSpPr>
          <p:cNvPr id="3" name="Conector recto 2">
            <a:extLst>
              <a:ext uri="{FF2B5EF4-FFF2-40B4-BE49-F238E27FC236}">
                <a16:creationId xmlns:a16="http://schemas.microsoft.com/office/drawing/2014/main" id="{592A3E1A-0271-56C0-D081-1C9CA8E5D44B}"/>
              </a:ext>
            </a:extLst>
          </p:cNvPr>
          <p:cNvCxnSpPr>
            <a:cxnSpLocks/>
          </p:cNvCxnSpPr>
          <p:nvPr/>
        </p:nvCxnSpPr>
        <p:spPr>
          <a:xfrm>
            <a:off x="1205545"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 name="Grupo 3">
            <a:extLst>
              <a:ext uri="{FF2B5EF4-FFF2-40B4-BE49-F238E27FC236}">
                <a16:creationId xmlns:a16="http://schemas.microsoft.com/office/drawing/2014/main" id="{359CE17B-2D5E-A8BA-38DB-143E35CE5DFF}"/>
              </a:ext>
            </a:extLst>
          </p:cNvPr>
          <p:cNvGrpSpPr/>
          <p:nvPr/>
        </p:nvGrpSpPr>
        <p:grpSpPr>
          <a:xfrm>
            <a:off x="242868" y="1092410"/>
            <a:ext cx="10855440" cy="3838165"/>
            <a:chOff x="547669" y="1325500"/>
            <a:chExt cx="10855440" cy="3838165"/>
          </a:xfrm>
        </p:grpSpPr>
        <p:pic>
          <p:nvPicPr>
            <p:cNvPr id="18" name="Imagen 17">
              <a:extLst>
                <a:ext uri="{FF2B5EF4-FFF2-40B4-BE49-F238E27FC236}">
                  <a16:creationId xmlns:a16="http://schemas.microsoft.com/office/drawing/2014/main" id="{B654FA35-C69A-58F9-74E0-3FD5FF54D7F4}"/>
                </a:ext>
              </a:extLst>
            </p:cNvPr>
            <p:cNvPicPr>
              <a:picLocks noChangeAspect="1"/>
            </p:cNvPicPr>
            <p:nvPr/>
          </p:nvPicPr>
          <p:blipFill>
            <a:blip r:embed="rId2"/>
            <a:stretch>
              <a:fillRect/>
            </a:stretch>
          </p:blipFill>
          <p:spPr>
            <a:xfrm>
              <a:off x="7504521" y="4372951"/>
              <a:ext cx="466709" cy="466709"/>
            </a:xfrm>
            <a:prstGeom prst="rect">
              <a:avLst/>
            </a:prstGeom>
          </p:spPr>
        </p:pic>
        <p:pic>
          <p:nvPicPr>
            <p:cNvPr id="19" name="Imagen 18">
              <a:extLst>
                <a:ext uri="{FF2B5EF4-FFF2-40B4-BE49-F238E27FC236}">
                  <a16:creationId xmlns:a16="http://schemas.microsoft.com/office/drawing/2014/main" id="{483DCBBE-6A60-2B53-FBED-8942CC1610E0}"/>
                </a:ext>
              </a:extLst>
            </p:cNvPr>
            <p:cNvPicPr>
              <a:picLocks noChangeAspect="1"/>
            </p:cNvPicPr>
            <p:nvPr/>
          </p:nvPicPr>
          <p:blipFill>
            <a:blip r:embed="rId3"/>
            <a:stretch>
              <a:fillRect/>
            </a:stretch>
          </p:blipFill>
          <p:spPr>
            <a:xfrm>
              <a:off x="9869102" y="3606648"/>
              <a:ext cx="503201" cy="503201"/>
            </a:xfrm>
            <a:prstGeom prst="rect">
              <a:avLst/>
            </a:prstGeom>
          </p:spPr>
        </p:pic>
        <p:pic>
          <p:nvPicPr>
            <p:cNvPr id="20" name="Imagen 19">
              <a:extLst>
                <a:ext uri="{FF2B5EF4-FFF2-40B4-BE49-F238E27FC236}">
                  <a16:creationId xmlns:a16="http://schemas.microsoft.com/office/drawing/2014/main" id="{01F809F5-AEBB-963C-82D1-417207B80A7F}"/>
                </a:ext>
              </a:extLst>
            </p:cNvPr>
            <p:cNvPicPr>
              <a:picLocks noChangeAspect="1"/>
            </p:cNvPicPr>
            <p:nvPr/>
          </p:nvPicPr>
          <p:blipFill>
            <a:blip r:embed="rId2"/>
            <a:stretch>
              <a:fillRect/>
            </a:stretch>
          </p:blipFill>
          <p:spPr>
            <a:xfrm>
              <a:off x="7504521" y="3623742"/>
              <a:ext cx="466709" cy="466709"/>
            </a:xfrm>
            <a:prstGeom prst="rect">
              <a:avLst/>
            </a:prstGeom>
          </p:spPr>
        </p:pic>
        <p:pic>
          <p:nvPicPr>
            <p:cNvPr id="26" name="Imagen 25">
              <a:extLst>
                <a:ext uri="{FF2B5EF4-FFF2-40B4-BE49-F238E27FC236}">
                  <a16:creationId xmlns:a16="http://schemas.microsoft.com/office/drawing/2014/main" id="{49CDF568-8AD1-57EF-A69D-84198181E081}"/>
                </a:ext>
              </a:extLst>
            </p:cNvPr>
            <p:cNvPicPr>
              <a:picLocks noChangeAspect="1"/>
            </p:cNvPicPr>
            <p:nvPr/>
          </p:nvPicPr>
          <p:blipFill>
            <a:blip r:embed="rId2"/>
            <a:stretch>
              <a:fillRect/>
            </a:stretch>
          </p:blipFill>
          <p:spPr>
            <a:xfrm>
              <a:off x="7504521" y="2838042"/>
              <a:ext cx="466709" cy="466709"/>
            </a:xfrm>
            <a:prstGeom prst="rect">
              <a:avLst/>
            </a:prstGeom>
          </p:spPr>
        </p:pic>
        <p:pic>
          <p:nvPicPr>
            <p:cNvPr id="30" name="Imagen 29">
              <a:extLst>
                <a:ext uri="{FF2B5EF4-FFF2-40B4-BE49-F238E27FC236}">
                  <a16:creationId xmlns:a16="http://schemas.microsoft.com/office/drawing/2014/main" id="{D69BEC7D-7C86-37C4-D12F-6BFACAE5A87C}"/>
                </a:ext>
              </a:extLst>
            </p:cNvPr>
            <p:cNvPicPr>
              <a:picLocks noChangeAspect="1"/>
            </p:cNvPicPr>
            <p:nvPr/>
          </p:nvPicPr>
          <p:blipFill>
            <a:blip r:embed="rId3"/>
            <a:stretch>
              <a:fillRect/>
            </a:stretch>
          </p:blipFill>
          <p:spPr>
            <a:xfrm>
              <a:off x="9709907" y="2171307"/>
              <a:ext cx="503201" cy="503201"/>
            </a:xfrm>
            <a:prstGeom prst="rect">
              <a:avLst/>
            </a:prstGeom>
          </p:spPr>
        </p:pic>
        <p:pic>
          <p:nvPicPr>
            <p:cNvPr id="31" name="Imagen 30">
              <a:extLst>
                <a:ext uri="{FF2B5EF4-FFF2-40B4-BE49-F238E27FC236}">
                  <a16:creationId xmlns:a16="http://schemas.microsoft.com/office/drawing/2014/main" id="{827F3ED9-E1C1-5A41-A798-8A6988DC8198}"/>
                </a:ext>
              </a:extLst>
            </p:cNvPr>
            <p:cNvPicPr>
              <a:picLocks noChangeAspect="1"/>
            </p:cNvPicPr>
            <p:nvPr/>
          </p:nvPicPr>
          <p:blipFill>
            <a:blip r:embed="rId2"/>
            <a:stretch>
              <a:fillRect/>
            </a:stretch>
          </p:blipFill>
          <p:spPr>
            <a:xfrm>
              <a:off x="7504521" y="2088834"/>
              <a:ext cx="466709" cy="466709"/>
            </a:xfrm>
            <a:prstGeom prst="rect">
              <a:avLst/>
            </a:prstGeom>
          </p:spPr>
        </p:pic>
        <p:pic>
          <p:nvPicPr>
            <p:cNvPr id="33" name="Imagen 32">
              <a:extLst>
                <a:ext uri="{FF2B5EF4-FFF2-40B4-BE49-F238E27FC236}">
                  <a16:creationId xmlns:a16="http://schemas.microsoft.com/office/drawing/2014/main" id="{67075C99-FE4D-38CF-7A52-7F0C168E5507}"/>
                </a:ext>
              </a:extLst>
            </p:cNvPr>
            <p:cNvPicPr>
              <a:picLocks noChangeAspect="1"/>
            </p:cNvPicPr>
            <p:nvPr/>
          </p:nvPicPr>
          <p:blipFill>
            <a:blip r:embed="rId2"/>
            <a:stretch>
              <a:fillRect/>
            </a:stretch>
          </p:blipFill>
          <p:spPr>
            <a:xfrm>
              <a:off x="4653301" y="4388523"/>
              <a:ext cx="466709" cy="466709"/>
            </a:xfrm>
            <a:prstGeom prst="rect">
              <a:avLst/>
            </a:prstGeom>
          </p:spPr>
        </p:pic>
        <p:cxnSp>
          <p:nvCxnSpPr>
            <p:cNvPr id="35" name="Conector recto 34">
              <a:extLst>
                <a:ext uri="{FF2B5EF4-FFF2-40B4-BE49-F238E27FC236}">
                  <a16:creationId xmlns:a16="http://schemas.microsoft.com/office/drawing/2014/main" id="{3CC49B93-D27A-C21F-4941-15F8351645DE}"/>
                </a:ext>
              </a:extLst>
            </p:cNvPr>
            <p:cNvCxnSpPr>
              <a:cxnSpLocks/>
              <a:stCxn id="43" idx="1"/>
              <a:endCxn id="31" idx="1"/>
            </p:cNvCxnSpPr>
            <p:nvPr/>
          </p:nvCxnSpPr>
          <p:spPr>
            <a:xfrm flipV="1">
              <a:off x="5904553" y="2322189"/>
              <a:ext cx="1599967" cy="1179904"/>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Conector recto 35">
              <a:extLst>
                <a:ext uri="{FF2B5EF4-FFF2-40B4-BE49-F238E27FC236}">
                  <a16:creationId xmlns:a16="http://schemas.microsoft.com/office/drawing/2014/main" id="{A4A031CB-BE9D-CD8A-D1AA-FBBC3655A902}"/>
                </a:ext>
              </a:extLst>
            </p:cNvPr>
            <p:cNvCxnSpPr>
              <a:cxnSpLocks/>
              <a:stCxn id="43" idx="1"/>
              <a:endCxn id="26" idx="1"/>
            </p:cNvCxnSpPr>
            <p:nvPr/>
          </p:nvCxnSpPr>
          <p:spPr>
            <a:xfrm flipV="1">
              <a:off x="5904553" y="3071397"/>
              <a:ext cx="1599967" cy="430695"/>
            </a:xfrm>
            <a:prstGeom prst="line">
              <a:avLst/>
            </a:prstGeom>
          </p:spPr>
          <p:style>
            <a:lnRef idx="2">
              <a:schemeClr val="accent1"/>
            </a:lnRef>
            <a:fillRef idx="0">
              <a:schemeClr val="accent1"/>
            </a:fillRef>
            <a:effectRef idx="1">
              <a:schemeClr val="accent1"/>
            </a:effectRef>
            <a:fontRef idx="minor">
              <a:schemeClr val="tx1"/>
            </a:fontRef>
          </p:style>
        </p:cxnSp>
        <p:cxnSp>
          <p:nvCxnSpPr>
            <p:cNvPr id="37" name="Conector recto 36">
              <a:extLst>
                <a:ext uri="{FF2B5EF4-FFF2-40B4-BE49-F238E27FC236}">
                  <a16:creationId xmlns:a16="http://schemas.microsoft.com/office/drawing/2014/main" id="{EC790ED7-B796-CC18-77A4-1AC618FF7F27}"/>
                </a:ext>
              </a:extLst>
            </p:cNvPr>
            <p:cNvCxnSpPr>
              <a:cxnSpLocks/>
              <a:stCxn id="43" idx="1"/>
              <a:endCxn id="20" idx="1"/>
            </p:cNvCxnSpPr>
            <p:nvPr/>
          </p:nvCxnSpPr>
          <p:spPr>
            <a:xfrm>
              <a:off x="5904553" y="3502092"/>
              <a:ext cx="1599967" cy="355005"/>
            </a:xfrm>
            <a:prstGeom prst="line">
              <a:avLst/>
            </a:prstGeom>
          </p:spPr>
          <p:style>
            <a:lnRef idx="2">
              <a:schemeClr val="accent1"/>
            </a:lnRef>
            <a:fillRef idx="0">
              <a:schemeClr val="accent1"/>
            </a:fillRef>
            <a:effectRef idx="1">
              <a:schemeClr val="accent1"/>
            </a:effectRef>
            <a:fontRef idx="minor">
              <a:schemeClr val="tx1"/>
            </a:fontRef>
          </p:style>
        </p:cxnSp>
        <p:cxnSp>
          <p:nvCxnSpPr>
            <p:cNvPr id="42" name="Conector recto 41">
              <a:extLst>
                <a:ext uri="{FF2B5EF4-FFF2-40B4-BE49-F238E27FC236}">
                  <a16:creationId xmlns:a16="http://schemas.microsoft.com/office/drawing/2014/main" id="{D09293A6-A0E7-081E-C0A9-C0D347B4783D}"/>
                </a:ext>
              </a:extLst>
            </p:cNvPr>
            <p:cNvCxnSpPr>
              <a:cxnSpLocks/>
              <a:stCxn id="43" idx="1"/>
              <a:endCxn id="18" idx="1"/>
            </p:cNvCxnSpPr>
            <p:nvPr/>
          </p:nvCxnSpPr>
          <p:spPr>
            <a:xfrm>
              <a:off x="5904553" y="3502092"/>
              <a:ext cx="1599967" cy="1104213"/>
            </a:xfrm>
            <a:prstGeom prst="line">
              <a:avLst/>
            </a:prstGeom>
          </p:spPr>
          <p:style>
            <a:lnRef idx="2">
              <a:schemeClr val="accent1"/>
            </a:lnRef>
            <a:fillRef idx="0">
              <a:schemeClr val="accent1"/>
            </a:fillRef>
            <a:effectRef idx="1">
              <a:schemeClr val="accent1"/>
            </a:effectRef>
            <a:fontRef idx="minor">
              <a:schemeClr val="tx1"/>
            </a:fontRef>
          </p:style>
        </p:cxnSp>
        <p:pic>
          <p:nvPicPr>
            <p:cNvPr id="43" name="Imagen 42">
              <a:extLst>
                <a:ext uri="{FF2B5EF4-FFF2-40B4-BE49-F238E27FC236}">
                  <a16:creationId xmlns:a16="http://schemas.microsoft.com/office/drawing/2014/main" id="{09AED26D-4513-7DDB-4C3B-6FD74B1AD571}"/>
                </a:ext>
              </a:extLst>
            </p:cNvPr>
            <p:cNvPicPr>
              <a:picLocks noChangeAspect="1"/>
            </p:cNvPicPr>
            <p:nvPr/>
          </p:nvPicPr>
          <p:blipFill>
            <a:blip r:embed="rId2"/>
            <a:stretch>
              <a:fillRect/>
            </a:stretch>
          </p:blipFill>
          <p:spPr>
            <a:xfrm>
              <a:off x="5904553" y="3268737"/>
              <a:ext cx="466709" cy="466709"/>
            </a:xfrm>
            <a:prstGeom prst="rect">
              <a:avLst/>
            </a:prstGeom>
          </p:spPr>
        </p:pic>
        <p:cxnSp>
          <p:nvCxnSpPr>
            <p:cNvPr id="44" name="Conector recto 43">
              <a:extLst>
                <a:ext uri="{FF2B5EF4-FFF2-40B4-BE49-F238E27FC236}">
                  <a16:creationId xmlns:a16="http://schemas.microsoft.com/office/drawing/2014/main" id="{D0647814-989F-54D6-3F76-EBDB9C9C3CFA}"/>
                </a:ext>
              </a:extLst>
            </p:cNvPr>
            <p:cNvCxnSpPr>
              <a:cxnSpLocks/>
              <a:stCxn id="48" idx="3"/>
              <a:endCxn id="43" idx="1"/>
            </p:cNvCxnSpPr>
            <p:nvPr/>
          </p:nvCxnSpPr>
          <p:spPr>
            <a:xfrm>
              <a:off x="4054848" y="3496042"/>
              <a:ext cx="1849705" cy="6051"/>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Conector recto 44">
              <a:extLst>
                <a:ext uri="{FF2B5EF4-FFF2-40B4-BE49-F238E27FC236}">
                  <a16:creationId xmlns:a16="http://schemas.microsoft.com/office/drawing/2014/main" id="{3550A17F-0FD4-BB9E-5D3C-47EA7A5AF408}"/>
                </a:ext>
              </a:extLst>
            </p:cNvPr>
            <p:cNvCxnSpPr>
              <a:cxnSpLocks/>
              <a:endCxn id="48" idx="1"/>
            </p:cNvCxnSpPr>
            <p:nvPr/>
          </p:nvCxnSpPr>
          <p:spPr>
            <a:xfrm>
              <a:off x="2796473" y="3490928"/>
              <a:ext cx="791665" cy="5113"/>
            </a:xfrm>
            <a:prstGeom prst="line">
              <a:avLst/>
            </a:prstGeom>
          </p:spPr>
          <p:style>
            <a:lnRef idx="2">
              <a:schemeClr val="accent1"/>
            </a:lnRef>
            <a:fillRef idx="0">
              <a:schemeClr val="accent1"/>
            </a:fillRef>
            <a:effectRef idx="1">
              <a:schemeClr val="accent1"/>
            </a:effectRef>
            <a:fontRef idx="minor">
              <a:schemeClr val="tx1"/>
            </a:fontRef>
          </p:style>
        </p:cxnSp>
        <p:cxnSp>
          <p:nvCxnSpPr>
            <p:cNvPr id="46" name="Conector recto 45">
              <a:extLst>
                <a:ext uri="{FF2B5EF4-FFF2-40B4-BE49-F238E27FC236}">
                  <a16:creationId xmlns:a16="http://schemas.microsoft.com/office/drawing/2014/main" id="{955B138C-A53C-FA8C-460B-E85CB0D5D36A}"/>
                </a:ext>
              </a:extLst>
            </p:cNvPr>
            <p:cNvCxnSpPr>
              <a:cxnSpLocks/>
              <a:stCxn id="48" idx="1"/>
              <a:endCxn id="33" idx="1"/>
            </p:cNvCxnSpPr>
            <p:nvPr/>
          </p:nvCxnSpPr>
          <p:spPr>
            <a:xfrm>
              <a:off x="3588139" y="3496042"/>
              <a:ext cx="1065162" cy="1125837"/>
            </a:xfrm>
            <a:prstGeom prst="line">
              <a:avLst/>
            </a:prstGeom>
          </p:spPr>
          <p:style>
            <a:lnRef idx="2">
              <a:schemeClr val="accent1"/>
            </a:lnRef>
            <a:fillRef idx="0">
              <a:schemeClr val="accent1"/>
            </a:fillRef>
            <a:effectRef idx="1">
              <a:schemeClr val="accent1"/>
            </a:effectRef>
            <a:fontRef idx="minor">
              <a:schemeClr val="tx1"/>
            </a:fontRef>
          </p:style>
        </p:cxnSp>
        <p:pic>
          <p:nvPicPr>
            <p:cNvPr id="48" name="Imagen 47">
              <a:extLst>
                <a:ext uri="{FF2B5EF4-FFF2-40B4-BE49-F238E27FC236}">
                  <a16:creationId xmlns:a16="http://schemas.microsoft.com/office/drawing/2014/main" id="{AE0DF746-8CFC-A011-39A0-3D5E536E9C84}"/>
                </a:ext>
              </a:extLst>
            </p:cNvPr>
            <p:cNvPicPr>
              <a:picLocks noChangeAspect="1"/>
            </p:cNvPicPr>
            <p:nvPr/>
          </p:nvPicPr>
          <p:blipFill>
            <a:blip r:embed="rId2"/>
            <a:stretch>
              <a:fillRect/>
            </a:stretch>
          </p:blipFill>
          <p:spPr>
            <a:xfrm>
              <a:off x="3588139" y="3262687"/>
              <a:ext cx="466709" cy="466709"/>
            </a:xfrm>
            <a:prstGeom prst="rect">
              <a:avLst/>
            </a:prstGeom>
          </p:spPr>
        </p:pic>
        <p:cxnSp>
          <p:nvCxnSpPr>
            <p:cNvPr id="51" name="Conector recto 50">
              <a:extLst>
                <a:ext uri="{FF2B5EF4-FFF2-40B4-BE49-F238E27FC236}">
                  <a16:creationId xmlns:a16="http://schemas.microsoft.com/office/drawing/2014/main" id="{69E9A268-96A1-E2CC-EC2A-61AB337E831C}"/>
                </a:ext>
              </a:extLst>
            </p:cNvPr>
            <p:cNvCxnSpPr>
              <a:cxnSpLocks/>
              <a:endCxn id="5125" idx="1"/>
            </p:cNvCxnSpPr>
            <p:nvPr/>
          </p:nvCxnSpPr>
          <p:spPr>
            <a:xfrm flipV="1">
              <a:off x="7971230" y="3854423"/>
              <a:ext cx="834104" cy="2674"/>
            </a:xfrm>
            <a:prstGeom prst="line">
              <a:avLst/>
            </a:prstGeom>
          </p:spPr>
          <p:style>
            <a:lnRef idx="2">
              <a:schemeClr val="accent1"/>
            </a:lnRef>
            <a:fillRef idx="0">
              <a:schemeClr val="accent1"/>
            </a:fillRef>
            <a:effectRef idx="1">
              <a:schemeClr val="accent1"/>
            </a:effectRef>
            <a:fontRef idx="minor">
              <a:schemeClr val="tx1"/>
            </a:fontRef>
          </p:style>
        </p:cxnSp>
        <p:cxnSp>
          <p:nvCxnSpPr>
            <p:cNvPr id="52" name="Conector recto 51">
              <a:extLst>
                <a:ext uri="{FF2B5EF4-FFF2-40B4-BE49-F238E27FC236}">
                  <a16:creationId xmlns:a16="http://schemas.microsoft.com/office/drawing/2014/main" id="{2D7BEF6F-5D76-7DAC-8A6F-FE2AEB4A4657}"/>
                </a:ext>
              </a:extLst>
            </p:cNvPr>
            <p:cNvCxnSpPr>
              <a:cxnSpLocks/>
              <a:endCxn id="5123" idx="1"/>
            </p:cNvCxnSpPr>
            <p:nvPr/>
          </p:nvCxnSpPr>
          <p:spPr>
            <a:xfrm flipV="1">
              <a:off x="7974583" y="3055493"/>
              <a:ext cx="874998" cy="4824"/>
            </a:xfrm>
            <a:prstGeom prst="line">
              <a:avLst/>
            </a:prstGeom>
          </p:spPr>
          <p:style>
            <a:lnRef idx="2">
              <a:schemeClr val="accent1"/>
            </a:lnRef>
            <a:fillRef idx="0">
              <a:schemeClr val="accent1"/>
            </a:fillRef>
            <a:effectRef idx="1">
              <a:schemeClr val="accent1"/>
            </a:effectRef>
            <a:fontRef idx="minor">
              <a:schemeClr val="tx1"/>
            </a:fontRef>
          </p:style>
        </p:cxnSp>
        <p:pic>
          <p:nvPicPr>
            <p:cNvPr id="63" name="Imagen 62">
              <a:extLst>
                <a:ext uri="{FF2B5EF4-FFF2-40B4-BE49-F238E27FC236}">
                  <a16:creationId xmlns:a16="http://schemas.microsoft.com/office/drawing/2014/main" id="{9E1D5610-2E4E-CAEB-53BD-A35E7CB63F31}"/>
                </a:ext>
              </a:extLst>
            </p:cNvPr>
            <p:cNvPicPr>
              <a:picLocks noChangeAspect="1"/>
            </p:cNvPicPr>
            <p:nvPr/>
          </p:nvPicPr>
          <p:blipFill>
            <a:blip r:embed="rId4"/>
            <a:stretch>
              <a:fillRect/>
            </a:stretch>
          </p:blipFill>
          <p:spPr>
            <a:xfrm>
              <a:off x="716800" y="2624536"/>
              <a:ext cx="1811327" cy="2433680"/>
            </a:xfrm>
            <a:prstGeom prst="rect">
              <a:avLst/>
            </a:prstGeom>
          </p:spPr>
        </p:pic>
        <p:pic>
          <p:nvPicPr>
            <p:cNvPr id="5120" name="Imagen 5119">
              <a:extLst>
                <a:ext uri="{FF2B5EF4-FFF2-40B4-BE49-F238E27FC236}">
                  <a16:creationId xmlns:a16="http://schemas.microsoft.com/office/drawing/2014/main" id="{C732A310-4A3F-79BE-C6B5-7991EFAFFA50}"/>
                </a:ext>
              </a:extLst>
            </p:cNvPr>
            <p:cNvPicPr>
              <a:picLocks noChangeAspect="1"/>
            </p:cNvPicPr>
            <p:nvPr/>
          </p:nvPicPr>
          <p:blipFill>
            <a:blip r:embed="rId2"/>
            <a:stretch>
              <a:fillRect/>
            </a:stretch>
          </p:blipFill>
          <p:spPr>
            <a:xfrm>
              <a:off x="2336965" y="3304751"/>
              <a:ext cx="466709" cy="466709"/>
            </a:xfrm>
            <a:prstGeom prst="rect">
              <a:avLst/>
            </a:prstGeom>
          </p:spPr>
        </p:pic>
        <p:sp>
          <p:nvSpPr>
            <p:cNvPr id="5122" name="Rectángulo redondeado 5121">
              <a:extLst>
                <a:ext uri="{FF2B5EF4-FFF2-40B4-BE49-F238E27FC236}">
                  <a16:creationId xmlns:a16="http://schemas.microsoft.com/office/drawing/2014/main" id="{37DC6C2D-2F94-C374-FAD5-F6A0A4729873}"/>
                </a:ext>
              </a:extLst>
            </p:cNvPr>
            <p:cNvSpPr/>
            <p:nvPr/>
          </p:nvSpPr>
          <p:spPr>
            <a:xfrm>
              <a:off x="3343788" y="1936380"/>
              <a:ext cx="4885813" cy="3227285"/>
            </a:xfrm>
            <a:prstGeom prst="roundRect">
              <a:avLst/>
            </a:prstGeom>
            <a:noFill/>
            <a:ln w="31750">
              <a:solidFill>
                <a:schemeClr val="bg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pic>
          <p:nvPicPr>
            <p:cNvPr id="5123" name="Imagen 5122">
              <a:extLst>
                <a:ext uri="{FF2B5EF4-FFF2-40B4-BE49-F238E27FC236}">
                  <a16:creationId xmlns:a16="http://schemas.microsoft.com/office/drawing/2014/main" id="{9BF97550-D8D7-0ED1-323F-111AAAA68E53}"/>
                </a:ext>
              </a:extLst>
            </p:cNvPr>
            <p:cNvPicPr>
              <a:picLocks noChangeAspect="1"/>
            </p:cNvPicPr>
            <p:nvPr/>
          </p:nvPicPr>
          <p:blipFill>
            <a:blip r:embed="rId5"/>
            <a:stretch>
              <a:fillRect/>
            </a:stretch>
          </p:blipFill>
          <p:spPr>
            <a:xfrm>
              <a:off x="8849581" y="2826962"/>
              <a:ext cx="457062" cy="457062"/>
            </a:xfrm>
            <a:prstGeom prst="rect">
              <a:avLst/>
            </a:prstGeom>
          </p:spPr>
        </p:pic>
        <p:pic>
          <p:nvPicPr>
            <p:cNvPr id="5124" name="Imagen 5123">
              <a:extLst>
                <a:ext uri="{FF2B5EF4-FFF2-40B4-BE49-F238E27FC236}">
                  <a16:creationId xmlns:a16="http://schemas.microsoft.com/office/drawing/2014/main" id="{DE020EB8-3942-7AB4-D966-014FB83AF9CB}"/>
                </a:ext>
              </a:extLst>
            </p:cNvPr>
            <p:cNvPicPr>
              <a:picLocks noChangeAspect="1"/>
            </p:cNvPicPr>
            <p:nvPr/>
          </p:nvPicPr>
          <p:blipFill>
            <a:blip r:embed="rId6"/>
            <a:stretch>
              <a:fillRect/>
            </a:stretch>
          </p:blipFill>
          <p:spPr>
            <a:xfrm>
              <a:off x="10028794" y="3030276"/>
              <a:ext cx="503201" cy="503201"/>
            </a:xfrm>
            <a:prstGeom prst="rect">
              <a:avLst/>
            </a:prstGeom>
          </p:spPr>
        </p:pic>
        <p:pic>
          <p:nvPicPr>
            <p:cNvPr id="5125" name="Imagen 5124">
              <a:extLst>
                <a:ext uri="{FF2B5EF4-FFF2-40B4-BE49-F238E27FC236}">
                  <a16:creationId xmlns:a16="http://schemas.microsoft.com/office/drawing/2014/main" id="{CE00A3FC-D678-9A67-2D19-3B3F72DB0C6B}"/>
                </a:ext>
              </a:extLst>
            </p:cNvPr>
            <p:cNvPicPr>
              <a:picLocks noChangeAspect="1"/>
            </p:cNvPicPr>
            <p:nvPr/>
          </p:nvPicPr>
          <p:blipFill>
            <a:blip r:embed="rId5"/>
            <a:stretch>
              <a:fillRect/>
            </a:stretch>
          </p:blipFill>
          <p:spPr>
            <a:xfrm>
              <a:off x="8805334" y="3625892"/>
              <a:ext cx="457062" cy="457062"/>
            </a:xfrm>
            <a:prstGeom prst="rect">
              <a:avLst/>
            </a:prstGeom>
          </p:spPr>
        </p:pic>
        <p:pic>
          <p:nvPicPr>
            <p:cNvPr id="5129" name="Imagen 5128">
              <a:extLst>
                <a:ext uri="{FF2B5EF4-FFF2-40B4-BE49-F238E27FC236}">
                  <a16:creationId xmlns:a16="http://schemas.microsoft.com/office/drawing/2014/main" id="{F81F2B71-3A47-BCA9-0DB9-2B8CE3F95C0E}"/>
                </a:ext>
              </a:extLst>
            </p:cNvPr>
            <p:cNvPicPr>
              <a:picLocks noChangeAspect="1"/>
            </p:cNvPicPr>
            <p:nvPr/>
          </p:nvPicPr>
          <p:blipFill>
            <a:blip r:embed="rId3"/>
            <a:stretch>
              <a:fillRect/>
            </a:stretch>
          </p:blipFill>
          <p:spPr>
            <a:xfrm>
              <a:off x="9857144" y="2252561"/>
              <a:ext cx="503201" cy="503201"/>
            </a:xfrm>
            <a:prstGeom prst="rect">
              <a:avLst/>
            </a:prstGeom>
          </p:spPr>
        </p:pic>
        <p:pic>
          <p:nvPicPr>
            <p:cNvPr id="5130" name="Imagen 5129">
              <a:extLst>
                <a:ext uri="{FF2B5EF4-FFF2-40B4-BE49-F238E27FC236}">
                  <a16:creationId xmlns:a16="http://schemas.microsoft.com/office/drawing/2014/main" id="{110023A8-2999-4D91-4999-5A3B5B0FBBF4}"/>
                </a:ext>
              </a:extLst>
            </p:cNvPr>
            <p:cNvPicPr>
              <a:picLocks noChangeAspect="1"/>
            </p:cNvPicPr>
            <p:nvPr/>
          </p:nvPicPr>
          <p:blipFill>
            <a:blip r:embed="rId3"/>
            <a:stretch>
              <a:fillRect/>
            </a:stretch>
          </p:blipFill>
          <p:spPr>
            <a:xfrm>
              <a:off x="10074933" y="2375564"/>
              <a:ext cx="503201" cy="503201"/>
            </a:xfrm>
            <a:prstGeom prst="rect">
              <a:avLst/>
            </a:prstGeom>
          </p:spPr>
        </p:pic>
        <p:pic>
          <p:nvPicPr>
            <p:cNvPr id="5131" name="Imagen 5130">
              <a:extLst>
                <a:ext uri="{FF2B5EF4-FFF2-40B4-BE49-F238E27FC236}">
                  <a16:creationId xmlns:a16="http://schemas.microsoft.com/office/drawing/2014/main" id="{A902A20F-8561-FEEE-D027-2969A2087EB7}"/>
                </a:ext>
              </a:extLst>
            </p:cNvPr>
            <p:cNvPicPr>
              <a:picLocks noChangeAspect="1"/>
            </p:cNvPicPr>
            <p:nvPr/>
          </p:nvPicPr>
          <p:blipFill>
            <a:blip r:embed="rId3"/>
            <a:stretch>
              <a:fillRect/>
            </a:stretch>
          </p:blipFill>
          <p:spPr>
            <a:xfrm>
              <a:off x="10021502" y="3759048"/>
              <a:ext cx="503201" cy="503201"/>
            </a:xfrm>
            <a:prstGeom prst="rect">
              <a:avLst/>
            </a:prstGeom>
          </p:spPr>
        </p:pic>
        <p:pic>
          <p:nvPicPr>
            <p:cNvPr id="5132" name="Imagen 5131">
              <a:extLst>
                <a:ext uri="{FF2B5EF4-FFF2-40B4-BE49-F238E27FC236}">
                  <a16:creationId xmlns:a16="http://schemas.microsoft.com/office/drawing/2014/main" id="{1EC929CC-72EB-9784-53DA-AB7EC20AA573}"/>
                </a:ext>
              </a:extLst>
            </p:cNvPr>
            <p:cNvPicPr>
              <a:picLocks noChangeAspect="1"/>
            </p:cNvPicPr>
            <p:nvPr/>
          </p:nvPicPr>
          <p:blipFill>
            <a:blip r:embed="rId3"/>
            <a:stretch>
              <a:fillRect/>
            </a:stretch>
          </p:blipFill>
          <p:spPr>
            <a:xfrm>
              <a:off x="10173902" y="3911448"/>
              <a:ext cx="503201" cy="503201"/>
            </a:xfrm>
            <a:prstGeom prst="rect">
              <a:avLst/>
            </a:prstGeom>
          </p:spPr>
        </p:pic>
        <p:pic>
          <p:nvPicPr>
            <p:cNvPr id="5133" name="Imagen 5132">
              <a:extLst>
                <a:ext uri="{FF2B5EF4-FFF2-40B4-BE49-F238E27FC236}">
                  <a16:creationId xmlns:a16="http://schemas.microsoft.com/office/drawing/2014/main" id="{D87DD89E-7F36-D709-2E72-441E856BBEA3}"/>
                </a:ext>
              </a:extLst>
            </p:cNvPr>
            <p:cNvPicPr>
              <a:picLocks noChangeAspect="1"/>
            </p:cNvPicPr>
            <p:nvPr/>
          </p:nvPicPr>
          <p:blipFill>
            <a:blip r:embed="rId3"/>
            <a:stretch>
              <a:fillRect/>
            </a:stretch>
          </p:blipFill>
          <p:spPr>
            <a:xfrm>
              <a:off x="10326302" y="4063848"/>
              <a:ext cx="503201" cy="503201"/>
            </a:xfrm>
            <a:prstGeom prst="rect">
              <a:avLst/>
            </a:prstGeom>
          </p:spPr>
        </p:pic>
        <p:pic>
          <p:nvPicPr>
            <p:cNvPr id="5134" name="Imagen 5133">
              <a:extLst>
                <a:ext uri="{FF2B5EF4-FFF2-40B4-BE49-F238E27FC236}">
                  <a16:creationId xmlns:a16="http://schemas.microsoft.com/office/drawing/2014/main" id="{6D62C2A1-DEB0-2191-5931-9F79306388A7}"/>
                </a:ext>
              </a:extLst>
            </p:cNvPr>
            <p:cNvPicPr>
              <a:picLocks noChangeAspect="1"/>
            </p:cNvPicPr>
            <p:nvPr/>
          </p:nvPicPr>
          <p:blipFill>
            <a:blip r:embed="rId3"/>
            <a:stretch>
              <a:fillRect/>
            </a:stretch>
          </p:blipFill>
          <p:spPr>
            <a:xfrm>
              <a:off x="10478702" y="4216248"/>
              <a:ext cx="503201" cy="503201"/>
            </a:xfrm>
            <a:prstGeom prst="rect">
              <a:avLst/>
            </a:prstGeom>
          </p:spPr>
        </p:pic>
        <p:cxnSp>
          <p:nvCxnSpPr>
            <p:cNvPr id="5135" name="Conector recto 5134">
              <a:extLst>
                <a:ext uri="{FF2B5EF4-FFF2-40B4-BE49-F238E27FC236}">
                  <a16:creationId xmlns:a16="http://schemas.microsoft.com/office/drawing/2014/main" id="{46E3DAB4-1847-F4BF-38E3-17A88BCD1DA6}"/>
                </a:ext>
              </a:extLst>
            </p:cNvPr>
            <p:cNvCxnSpPr>
              <a:cxnSpLocks/>
              <a:stCxn id="5125" idx="3"/>
              <a:endCxn id="19" idx="1"/>
            </p:cNvCxnSpPr>
            <p:nvPr/>
          </p:nvCxnSpPr>
          <p:spPr>
            <a:xfrm>
              <a:off x="9262396" y="3854423"/>
              <a:ext cx="606706" cy="38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138" name="Conector recto 5137">
              <a:extLst>
                <a:ext uri="{FF2B5EF4-FFF2-40B4-BE49-F238E27FC236}">
                  <a16:creationId xmlns:a16="http://schemas.microsoft.com/office/drawing/2014/main" id="{9F82B697-92A1-8501-D011-FE4F91C4C6C8}"/>
                </a:ext>
              </a:extLst>
            </p:cNvPr>
            <p:cNvCxnSpPr>
              <a:cxnSpLocks/>
              <a:stCxn id="5125" idx="3"/>
              <a:endCxn id="5133" idx="1"/>
            </p:cNvCxnSpPr>
            <p:nvPr/>
          </p:nvCxnSpPr>
          <p:spPr>
            <a:xfrm>
              <a:off x="9262396" y="3854423"/>
              <a:ext cx="1063906" cy="4610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142" name="Conector recto 5141">
              <a:extLst>
                <a:ext uri="{FF2B5EF4-FFF2-40B4-BE49-F238E27FC236}">
                  <a16:creationId xmlns:a16="http://schemas.microsoft.com/office/drawing/2014/main" id="{EB4BFDB7-9D17-F67B-D83C-E50E47623631}"/>
                </a:ext>
              </a:extLst>
            </p:cNvPr>
            <p:cNvCxnSpPr>
              <a:cxnSpLocks/>
              <a:stCxn id="5123" idx="3"/>
              <a:endCxn id="5130" idx="1"/>
            </p:cNvCxnSpPr>
            <p:nvPr/>
          </p:nvCxnSpPr>
          <p:spPr>
            <a:xfrm flipV="1">
              <a:off x="9306643" y="2627165"/>
              <a:ext cx="768290" cy="428328"/>
            </a:xfrm>
            <a:prstGeom prst="line">
              <a:avLst/>
            </a:prstGeom>
          </p:spPr>
          <p:style>
            <a:lnRef idx="2">
              <a:schemeClr val="accent1"/>
            </a:lnRef>
            <a:fillRef idx="0">
              <a:schemeClr val="accent1"/>
            </a:fillRef>
            <a:effectRef idx="1">
              <a:schemeClr val="accent1"/>
            </a:effectRef>
            <a:fontRef idx="minor">
              <a:schemeClr val="tx1"/>
            </a:fontRef>
          </p:style>
        </p:cxnSp>
        <p:cxnSp>
          <p:nvCxnSpPr>
            <p:cNvPr id="5145" name="Conector recto 5144">
              <a:extLst>
                <a:ext uri="{FF2B5EF4-FFF2-40B4-BE49-F238E27FC236}">
                  <a16:creationId xmlns:a16="http://schemas.microsoft.com/office/drawing/2014/main" id="{4343F4FA-6857-C628-2124-B3C948C5FA53}"/>
                </a:ext>
              </a:extLst>
            </p:cNvPr>
            <p:cNvCxnSpPr>
              <a:cxnSpLocks/>
              <a:stCxn id="5123" idx="3"/>
              <a:endCxn id="5124" idx="1"/>
            </p:cNvCxnSpPr>
            <p:nvPr/>
          </p:nvCxnSpPr>
          <p:spPr>
            <a:xfrm>
              <a:off x="9306643" y="3055493"/>
              <a:ext cx="722151" cy="226384"/>
            </a:xfrm>
            <a:prstGeom prst="line">
              <a:avLst/>
            </a:prstGeom>
          </p:spPr>
          <p:style>
            <a:lnRef idx="2">
              <a:schemeClr val="accent1"/>
            </a:lnRef>
            <a:fillRef idx="0">
              <a:schemeClr val="accent1"/>
            </a:fillRef>
            <a:effectRef idx="1">
              <a:schemeClr val="accent1"/>
            </a:effectRef>
            <a:fontRef idx="minor">
              <a:schemeClr val="tx1"/>
            </a:fontRef>
          </p:style>
        </p:cxnSp>
        <p:sp>
          <p:nvSpPr>
            <p:cNvPr id="5148" name="Rectángulo redondeado 5147">
              <a:extLst>
                <a:ext uri="{FF2B5EF4-FFF2-40B4-BE49-F238E27FC236}">
                  <a16:creationId xmlns:a16="http://schemas.microsoft.com/office/drawing/2014/main" id="{77A18963-DAC9-BBEC-D84F-9849559F4AD1}"/>
                </a:ext>
              </a:extLst>
            </p:cNvPr>
            <p:cNvSpPr/>
            <p:nvPr/>
          </p:nvSpPr>
          <p:spPr>
            <a:xfrm>
              <a:off x="8441605" y="1936380"/>
              <a:ext cx="2961504" cy="3121836"/>
            </a:xfrm>
            <a:prstGeom prst="roundRect">
              <a:avLst/>
            </a:prstGeom>
            <a:noFill/>
            <a:ln w="31750">
              <a:solidFill>
                <a:schemeClr val="bg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152" name="Rectángulo redondeado 5151">
              <a:extLst>
                <a:ext uri="{FF2B5EF4-FFF2-40B4-BE49-F238E27FC236}">
                  <a16:creationId xmlns:a16="http://schemas.microsoft.com/office/drawing/2014/main" id="{2FA2D57F-E95E-A777-181D-3BD765C3635C}"/>
                </a:ext>
              </a:extLst>
            </p:cNvPr>
            <p:cNvSpPr/>
            <p:nvPr/>
          </p:nvSpPr>
          <p:spPr>
            <a:xfrm>
              <a:off x="8457043" y="1325500"/>
              <a:ext cx="2149587" cy="47966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Blogger Sans" panose="02000506030000020004" pitchFamily="2" charset="0"/>
                  <a:cs typeface="Verdana" panose="020B0604030504040204" pitchFamily="34" charset="0"/>
                </a:rPr>
                <a:t>Acceso FTTH</a:t>
              </a:r>
            </a:p>
          </p:txBody>
        </p:sp>
        <p:sp>
          <p:nvSpPr>
            <p:cNvPr id="5153" name="Rectángulo redondeado 5152">
              <a:extLst>
                <a:ext uri="{FF2B5EF4-FFF2-40B4-BE49-F238E27FC236}">
                  <a16:creationId xmlns:a16="http://schemas.microsoft.com/office/drawing/2014/main" id="{B5C4C326-EFD0-FE34-65AC-89F109B0DC97}"/>
                </a:ext>
              </a:extLst>
            </p:cNvPr>
            <p:cNvSpPr/>
            <p:nvPr/>
          </p:nvSpPr>
          <p:spPr>
            <a:xfrm>
              <a:off x="4554949" y="1335064"/>
              <a:ext cx="2149587" cy="47966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Blogger Sans" panose="02000506030000020004" pitchFamily="2" charset="0"/>
                  <a:cs typeface="Verdana" panose="020B0604030504040204" pitchFamily="34" charset="0"/>
                </a:rPr>
                <a:t>Distribución</a:t>
              </a:r>
            </a:p>
          </p:txBody>
        </p:sp>
        <p:sp>
          <p:nvSpPr>
            <p:cNvPr id="5154" name="Rectángulo redondeado 5153">
              <a:extLst>
                <a:ext uri="{FF2B5EF4-FFF2-40B4-BE49-F238E27FC236}">
                  <a16:creationId xmlns:a16="http://schemas.microsoft.com/office/drawing/2014/main" id="{8B18716A-9FF2-7994-0583-DB028E871790}"/>
                </a:ext>
              </a:extLst>
            </p:cNvPr>
            <p:cNvSpPr/>
            <p:nvPr/>
          </p:nvSpPr>
          <p:spPr>
            <a:xfrm>
              <a:off x="547669" y="1337780"/>
              <a:ext cx="2149587" cy="47966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Blogger Sans" panose="02000506030000020004" pitchFamily="2" charset="0"/>
                  <a:cs typeface="Verdana" panose="020B0604030504040204" pitchFamily="34" charset="0"/>
                </a:rPr>
                <a:t>Cabecera TV</a:t>
              </a:r>
            </a:p>
          </p:txBody>
        </p:sp>
      </p:grpSp>
      <p:grpSp>
        <p:nvGrpSpPr>
          <p:cNvPr id="5225" name="Grupo 5224">
            <a:extLst>
              <a:ext uri="{FF2B5EF4-FFF2-40B4-BE49-F238E27FC236}">
                <a16:creationId xmlns:a16="http://schemas.microsoft.com/office/drawing/2014/main" id="{FF04655D-72C9-BEFB-B7B0-3E693C9BE225}"/>
              </a:ext>
            </a:extLst>
          </p:cNvPr>
          <p:cNvGrpSpPr/>
          <p:nvPr/>
        </p:nvGrpSpPr>
        <p:grpSpPr>
          <a:xfrm>
            <a:off x="2845136" y="5448504"/>
            <a:ext cx="4885813" cy="1336855"/>
            <a:chOff x="2845136" y="5448504"/>
            <a:chExt cx="4885813" cy="1336855"/>
          </a:xfrm>
        </p:grpSpPr>
        <p:sp>
          <p:nvSpPr>
            <p:cNvPr id="22" name="Rectángulo redondeado 21">
              <a:extLst>
                <a:ext uri="{FF2B5EF4-FFF2-40B4-BE49-F238E27FC236}">
                  <a16:creationId xmlns:a16="http://schemas.microsoft.com/office/drawing/2014/main" id="{50FCBCB9-46CD-54A2-DE84-196CE22D60B9}"/>
                </a:ext>
              </a:extLst>
            </p:cNvPr>
            <p:cNvSpPr/>
            <p:nvPr/>
          </p:nvSpPr>
          <p:spPr>
            <a:xfrm>
              <a:off x="2845136" y="5448504"/>
              <a:ext cx="4885813" cy="431440"/>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PIM </a:t>
              </a:r>
              <a:r>
                <a:rPr lang="es-ES" sz="1400" dirty="0" err="1">
                  <a:solidFill>
                    <a:schemeClr val="accent1">
                      <a:lumMod val="75000"/>
                    </a:schemeClr>
                  </a:solidFill>
                  <a:ea typeface="Verdana" panose="020B0604030504040204" pitchFamily="34" charset="0"/>
                  <a:cs typeface="Verdana" panose="020B0604030504040204" pitchFamily="34" charset="0"/>
                </a:rPr>
                <a:t>Register</a:t>
              </a:r>
              <a:r>
                <a:rPr lang="es-ES" sz="1400" dirty="0">
                  <a:solidFill>
                    <a:schemeClr val="accent1">
                      <a:lumMod val="75000"/>
                    </a:schemeClr>
                  </a:solidFill>
                  <a:ea typeface="Verdana" panose="020B0604030504040204" pitchFamily="34" charset="0"/>
                  <a:cs typeface="Verdana" panose="020B0604030504040204" pitchFamily="34" charset="0"/>
                </a:rPr>
                <a:t> + PIM </a:t>
              </a:r>
              <a:r>
                <a:rPr lang="es-ES" sz="1400" dirty="0" err="1">
                  <a:solidFill>
                    <a:schemeClr val="accent1">
                      <a:lumMod val="75000"/>
                    </a:schemeClr>
                  </a:solidFill>
                  <a:ea typeface="Verdana" panose="020B0604030504040204" pitchFamily="34" charset="0"/>
                  <a:cs typeface="Verdana" panose="020B0604030504040204" pitchFamily="34" charset="0"/>
                </a:rPr>
                <a:t>Join</a:t>
              </a:r>
              <a:r>
                <a:rPr lang="es-ES" sz="1400" dirty="0">
                  <a:solidFill>
                    <a:schemeClr val="accent1">
                      <a:lumMod val="75000"/>
                    </a:schemeClr>
                  </a:solidFill>
                  <a:ea typeface="Verdana" panose="020B0604030504040204" pitchFamily="34" charset="0"/>
                  <a:cs typeface="Verdana" panose="020B0604030504040204" pitchFamily="34" charset="0"/>
                </a:rPr>
                <a:t> al </a:t>
              </a:r>
              <a:r>
                <a:rPr lang="es-ES" sz="1400" dirty="0" err="1">
                  <a:solidFill>
                    <a:schemeClr val="accent1">
                      <a:lumMod val="75000"/>
                    </a:schemeClr>
                  </a:solidFill>
                  <a:ea typeface="Verdana" panose="020B0604030504040204" pitchFamily="34" charset="0"/>
                  <a:cs typeface="Verdana" panose="020B0604030504040204" pitchFamily="34" charset="0"/>
                </a:rPr>
                <a:t>Rendevouz</a:t>
              </a:r>
              <a:r>
                <a:rPr lang="es-ES" sz="1400" dirty="0">
                  <a:solidFill>
                    <a:schemeClr val="accent1">
                      <a:lumMod val="75000"/>
                    </a:schemeClr>
                  </a:solidFill>
                  <a:ea typeface="Verdana" panose="020B0604030504040204" pitchFamily="34" charset="0"/>
                  <a:cs typeface="Verdana" panose="020B0604030504040204" pitchFamily="34" charset="0"/>
                </a:rPr>
                <a:t> Point</a:t>
              </a:r>
            </a:p>
            <a:p>
              <a:pPr marL="285750" indent="-28575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Conmutación al árbol óptimo (</a:t>
              </a:r>
              <a:r>
                <a:rPr lang="es-ES" sz="1400" dirty="0" err="1">
                  <a:solidFill>
                    <a:schemeClr val="accent1">
                      <a:lumMod val="75000"/>
                    </a:schemeClr>
                  </a:solidFill>
                  <a:ea typeface="Verdana" panose="020B0604030504040204" pitchFamily="34" charset="0"/>
                  <a:cs typeface="Verdana" panose="020B0604030504040204" pitchFamily="34" charset="0"/>
                </a:rPr>
                <a:t>shared-tree</a:t>
              </a:r>
              <a:r>
                <a:rPr lang="es-ES" sz="1400" dirty="0">
                  <a:solidFill>
                    <a:schemeClr val="accent1">
                      <a:lumMod val="75000"/>
                    </a:schemeClr>
                  </a:solidFill>
                  <a:ea typeface="Verdana" panose="020B0604030504040204" pitchFamily="34" charset="0"/>
                  <a:cs typeface="Verdana" panose="020B0604030504040204" pitchFamily="34" charset="0"/>
                </a:rPr>
                <a:t> vs </a:t>
              </a:r>
              <a:r>
                <a:rPr lang="es-ES" sz="1400" dirty="0" err="1">
                  <a:solidFill>
                    <a:schemeClr val="accent1">
                      <a:lumMod val="75000"/>
                    </a:schemeClr>
                  </a:solidFill>
                  <a:ea typeface="Verdana" panose="020B0604030504040204" pitchFamily="34" charset="0"/>
                  <a:cs typeface="Verdana" panose="020B0604030504040204" pitchFamily="34" charset="0"/>
                </a:rPr>
                <a:t>source-tree</a:t>
              </a:r>
              <a:r>
                <a:rPr lang="es-ES" sz="1400" dirty="0">
                  <a:solidFill>
                    <a:schemeClr val="accent1">
                      <a:lumMod val="75000"/>
                    </a:schemeClr>
                  </a:solidFill>
                  <a:ea typeface="Verdana" panose="020B0604030504040204" pitchFamily="34" charset="0"/>
                  <a:cs typeface="Verdana" panose="020B0604030504040204" pitchFamily="34" charset="0"/>
                </a:rPr>
                <a:t>)</a:t>
              </a:r>
              <a:endParaRPr lang="es-ES" sz="1400" dirty="0">
                <a:solidFill>
                  <a:schemeClr val="accent1">
                    <a:lumMod val="75000"/>
                  </a:schemeClr>
                </a:solidFill>
                <a:ea typeface="Blogger Sans" panose="02000506030000020004" pitchFamily="2" charset="0"/>
                <a:cs typeface="Verdana" panose="020B0604030504040204" pitchFamily="34" charset="0"/>
              </a:endParaRPr>
            </a:p>
          </p:txBody>
        </p:sp>
        <p:sp>
          <p:nvSpPr>
            <p:cNvPr id="24" name="Rectángulo redondeado 23">
              <a:extLst>
                <a:ext uri="{FF2B5EF4-FFF2-40B4-BE49-F238E27FC236}">
                  <a16:creationId xmlns:a16="http://schemas.microsoft.com/office/drawing/2014/main" id="{82954F0A-1298-56DA-69FB-8F52200A6352}"/>
                </a:ext>
              </a:extLst>
            </p:cNvPr>
            <p:cNvSpPr/>
            <p:nvPr/>
          </p:nvSpPr>
          <p:spPr>
            <a:xfrm>
              <a:off x="2845137" y="6353919"/>
              <a:ext cx="4551806" cy="431440"/>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BGP </a:t>
              </a:r>
              <a:r>
                <a:rPr lang="es-ES" sz="1400" dirty="0" err="1">
                  <a:solidFill>
                    <a:schemeClr val="accent1">
                      <a:lumMod val="75000"/>
                    </a:schemeClr>
                  </a:solidFill>
                  <a:ea typeface="Verdana" panose="020B0604030504040204" pitchFamily="34" charset="0"/>
                  <a:cs typeface="Verdana" panose="020B0604030504040204" pitchFamily="34" charset="0"/>
                </a:rPr>
                <a:t>Source</a:t>
              </a:r>
              <a:r>
                <a:rPr lang="es-ES" sz="1400" dirty="0">
                  <a:solidFill>
                    <a:schemeClr val="accent1">
                      <a:lumMod val="75000"/>
                    </a:schemeClr>
                  </a:solidFill>
                  <a:ea typeface="Verdana" panose="020B0604030504040204" pitchFamily="34" charset="0"/>
                  <a:cs typeface="Verdana" panose="020B0604030504040204" pitchFamily="34" charset="0"/>
                </a:rPr>
                <a:t> Active Auto-Discovery // BGP MVPN-</a:t>
              </a:r>
              <a:r>
                <a:rPr lang="es-ES" sz="1400" dirty="0" err="1">
                  <a:solidFill>
                    <a:schemeClr val="accent1">
                      <a:lumMod val="75000"/>
                    </a:schemeClr>
                  </a:solidFill>
                  <a:ea typeface="Verdana" panose="020B0604030504040204" pitchFamily="34" charset="0"/>
                  <a:cs typeface="Verdana" panose="020B0604030504040204" pitchFamily="34" charset="0"/>
                </a:rPr>
                <a:t>Join</a:t>
              </a:r>
              <a:endParaRPr lang="es-ES" sz="1400" dirty="0">
                <a:solidFill>
                  <a:schemeClr val="accent1">
                    <a:lumMod val="75000"/>
                  </a:schemeClr>
                </a:solidFill>
                <a:ea typeface="Blogger Sans" panose="02000506030000020004" pitchFamily="2" charset="0"/>
                <a:cs typeface="Verdana" panose="020B0604030504040204" pitchFamily="34" charset="0"/>
              </a:endParaRPr>
            </a:p>
          </p:txBody>
        </p:sp>
      </p:grpSp>
      <p:grpSp>
        <p:nvGrpSpPr>
          <p:cNvPr id="5224" name="Grupo 5223">
            <a:extLst>
              <a:ext uri="{FF2B5EF4-FFF2-40B4-BE49-F238E27FC236}">
                <a16:creationId xmlns:a16="http://schemas.microsoft.com/office/drawing/2014/main" id="{397D79AA-6932-F8A9-BBED-3DB8804716C4}"/>
              </a:ext>
            </a:extLst>
          </p:cNvPr>
          <p:cNvGrpSpPr/>
          <p:nvPr/>
        </p:nvGrpSpPr>
        <p:grpSpPr>
          <a:xfrm>
            <a:off x="340201" y="5010999"/>
            <a:ext cx="10336901" cy="1351275"/>
            <a:chOff x="340201" y="5010999"/>
            <a:chExt cx="10336901" cy="1351275"/>
          </a:xfrm>
        </p:grpSpPr>
        <p:sp>
          <p:nvSpPr>
            <p:cNvPr id="14" name="Rectángulo redondeado 13">
              <a:extLst>
                <a:ext uri="{FF2B5EF4-FFF2-40B4-BE49-F238E27FC236}">
                  <a16:creationId xmlns:a16="http://schemas.microsoft.com/office/drawing/2014/main" id="{CE44DBB1-0ECE-2694-3356-2A6E63365393}"/>
                </a:ext>
              </a:extLst>
            </p:cNvPr>
            <p:cNvSpPr/>
            <p:nvPr/>
          </p:nvSpPr>
          <p:spPr>
            <a:xfrm>
              <a:off x="2223327" y="5016124"/>
              <a:ext cx="5235308"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PIM</a:t>
              </a:r>
            </a:p>
          </p:txBody>
        </p:sp>
        <p:sp>
          <p:nvSpPr>
            <p:cNvPr id="5156" name="Rectángulo redondeado 5155">
              <a:extLst>
                <a:ext uri="{FF2B5EF4-FFF2-40B4-BE49-F238E27FC236}">
                  <a16:creationId xmlns:a16="http://schemas.microsoft.com/office/drawing/2014/main" id="{26DFED0C-4A79-4665-911D-EF3CFBC60F6E}"/>
                </a:ext>
              </a:extLst>
            </p:cNvPr>
            <p:cNvSpPr/>
            <p:nvPr/>
          </p:nvSpPr>
          <p:spPr>
            <a:xfrm>
              <a:off x="7602069" y="5015478"/>
              <a:ext cx="3075033"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IGMP/MLD</a:t>
              </a:r>
            </a:p>
          </p:txBody>
        </p:sp>
        <p:sp>
          <p:nvSpPr>
            <p:cNvPr id="21" name="Rectángulo redondeado 20">
              <a:extLst>
                <a:ext uri="{FF2B5EF4-FFF2-40B4-BE49-F238E27FC236}">
                  <a16:creationId xmlns:a16="http://schemas.microsoft.com/office/drawing/2014/main" id="{AD016E9B-EB63-71E3-AB03-40747C71F40C}"/>
                </a:ext>
              </a:extLst>
            </p:cNvPr>
            <p:cNvSpPr/>
            <p:nvPr/>
          </p:nvSpPr>
          <p:spPr>
            <a:xfrm>
              <a:off x="340202" y="5010999"/>
              <a:ext cx="1811327"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IGMP/MLD // PIM</a:t>
              </a:r>
            </a:p>
          </p:txBody>
        </p:sp>
        <p:sp>
          <p:nvSpPr>
            <p:cNvPr id="23" name="Rectángulo redondeado 22">
              <a:extLst>
                <a:ext uri="{FF2B5EF4-FFF2-40B4-BE49-F238E27FC236}">
                  <a16:creationId xmlns:a16="http://schemas.microsoft.com/office/drawing/2014/main" id="{627433CE-CBB5-11C6-EF0B-7853D3F2C8BC}"/>
                </a:ext>
              </a:extLst>
            </p:cNvPr>
            <p:cNvSpPr/>
            <p:nvPr/>
          </p:nvSpPr>
          <p:spPr>
            <a:xfrm>
              <a:off x="3038987" y="5921539"/>
              <a:ext cx="4419648"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NG-MVPN</a:t>
              </a:r>
            </a:p>
          </p:txBody>
        </p:sp>
        <p:sp>
          <p:nvSpPr>
            <p:cNvPr id="25" name="Rectángulo redondeado 24">
              <a:extLst>
                <a:ext uri="{FF2B5EF4-FFF2-40B4-BE49-F238E27FC236}">
                  <a16:creationId xmlns:a16="http://schemas.microsoft.com/office/drawing/2014/main" id="{F1641CBD-9CD9-96F3-A599-3F7ED579320C}"/>
                </a:ext>
              </a:extLst>
            </p:cNvPr>
            <p:cNvSpPr/>
            <p:nvPr/>
          </p:nvSpPr>
          <p:spPr>
            <a:xfrm>
              <a:off x="340201" y="5924769"/>
              <a:ext cx="1811327"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IGMP/MLD // PIM</a:t>
              </a:r>
            </a:p>
          </p:txBody>
        </p:sp>
        <p:sp>
          <p:nvSpPr>
            <p:cNvPr id="27" name="Rectángulo redondeado 26">
              <a:extLst>
                <a:ext uri="{FF2B5EF4-FFF2-40B4-BE49-F238E27FC236}">
                  <a16:creationId xmlns:a16="http://schemas.microsoft.com/office/drawing/2014/main" id="{BAA76A2E-1AD7-B2F3-9825-C3EA2A4FE99E}"/>
                </a:ext>
              </a:extLst>
            </p:cNvPr>
            <p:cNvSpPr/>
            <p:nvPr/>
          </p:nvSpPr>
          <p:spPr>
            <a:xfrm>
              <a:off x="2197766" y="5921355"/>
              <a:ext cx="779529"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PIM</a:t>
              </a:r>
            </a:p>
          </p:txBody>
        </p:sp>
      </p:grpSp>
      <p:pic>
        <p:nvPicPr>
          <p:cNvPr id="7" name="Imagen 6">
            <a:extLst>
              <a:ext uri="{FF2B5EF4-FFF2-40B4-BE49-F238E27FC236}">
                <a16:creationId xmlns:a16="http://schemas.microsoft.com/office/drawing/2014/main" id="{79035F2F-4209-B860-470C-9DF4404CFA3D}"/>
              </a:ext>
            </a:extLst>
          </p:cNvPr>
          <p:cNvPicPr>
            <a:picLocks noChangeAspect="1"/>
          </p:cNvPicPr>
          <p:nvPr/>
        </p:nvPicPr>
        <p:blipFill>
          <a:blip r:embed="rId7"/>
          <a:stretch>
            <a:fillRect/>
          </a:stretch>
        </p:blipFill>
        <p:spPr>
          <a:xfrm>
            <a:off x="6602647" y="1082082"/>
            <a:ext cx="1510946" cy="580500"/>
          </a:xfrm>
          <a:prstGeom prst="rect">
            <a:avLst/>
          </a:prstGeom>
          <a:solidFill>
            <a:schemeClr val="bg1"/>
          </a:solidFill>
        </p:spPr>
      </p:pic>
      <p:sp>
        <p:nvSpPr>
          <p:cNvPr id="8" name="Rectángulo redondeado 7">
            <a:extLst>
              <a:ext uri="{FF2B5EF4-FFF2-40B4-BE49-F238E27FC236}">
                <a16:creationId xmlns:a16="http://schemas.microsoft.com/office/drawing/2014/main" id="{129D20D6-3BE6-8D34-095D-27B206EBC788}"/>
              </a:ext>
            </a:extLst>
          </p:cNvPr>
          <p:cNvSpPr/>
          <p:nvPr/>
        </p:nvSpPr>
        <p:spPr>
          <a:xfrm>
            <a:off x="3236552" y="2757347"/>
            <a:ext cx="466709" cy="265657"/>
          </a:xfrm>
          <a:prstGeom prst="round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600" dirty="0">
                <a:solidFill>
                  <a:schemeClr val="accent5">
                    <a:lumMod val="60000"/>
                    <a:lumOff val="40000"/>
                  </a:schemeClr>
                </a:solidFill>
                <a:ea typeface="Blogger Sans" panose="02000506030000020004" pitchFamily="2" charset="0"/>
                <a:cs typeface="Verdana" panose="020B0604030504040204" pitchFamily="34" charset="0"/>
              </a:rPr>
              <a:t>RP</a:t>
            </a:r>
            <a:endParaRPr lang="es-ES" sz="1600" i="1" dirty="0">
              <a:solidFill>
                <a:schemeClr val="accent5">
                  <a:lumMod val="60000"/>
                  <a:lumOff val="40000"/>
                </a:schemeClr>
              </a:solidFill>
              <a:ea typeface="Blogger Sans" panose="02000506030000020004" pitchFamily="2" charset="0"/>
              <a:cs typeface="Verdana" panose="020B0604030504040204" pitchFamily="34" charset="0"/>
            </a:endParaRPr>
          </a:p>
        </p:txBody>
      </p:sp>
      <p:sp>
        <p:nvSpPr>
          <p:cNvPr id="9" name="Rectángulo redondeado 8">
            <a:extLst>
              <a:ext uri="{FF2B5EF4-FFF2-40B4-BE49-F238E27FC236}">
                <a16:creationId xmlns:a16="http://schemas.microsoft.com/office/drawing/2014/main" id="{31724ECE-74CC-5132-1945-878E8450B9A5}"/>
              </a:ext>
            </a:extLst>
          </p:cNvPr>
          <p:cNvSpPr/>
          <p:nvPr/>
        </p:nvSpPr>
        <p:spPr>
          <a:xfrm>
            <a:off x="3207158" y="2751820"/>
            <a:ext cx="619068" cy="265657"/>
          </a:xfrm>
          <a:prstGeom prst="round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600" dirty="0">
                <a:solidFill>
                  <a:schemeClr val="accent5">
                    <a:lumMod val="60000"/>
                    <a:lumOff val="40000"/>
                  </a:schemeClr>
                </a:solidFill>
                <a:ea typeface="Blogger Sans" panose="02000506030000020004" pitchFamily="2" charset="0"/>
                <a:cs typeface="Verdana" panose="020B0604030504040204" pitchFamily="34" charset="0"/>
              </a:rPr>
              <a:t>C-RP</a:t>
            </a:r>
            <a:endParaRPr lang="es-ES" sz="1600" i="1" dirty="0">
              <a:solidFill>
                <a:schemeClr val="accent5">
                  <a:lumMod val="60000"/>
                  <a:lumOff val="40000"/>
                </a:schemeClr>
              </a:solidFill>
              <a:ea typeface="Blogger Sans" panose="02000506030000020004" pitchFamily="2" charset="0"/>
              <a:cs typeface="Verdana" panose="020B0604030504040204" pitchFamily="34" charset="0"/>
            </a:endParaRPr>
          </a:p>
        </p:txBody>
      </p:sp>
      <p:cxnSp>
        <p:nvCxnSpPr>
          <p:cNvPr id="10" name="Conector recto de flecha 9">
            <a:extLst>
              <a:ext uri="{FF2B5EF4-FFF2-40B4-BE49-F238E27FC236}">
                <a16:creationId xmlns:a16="http://schemas.microsoft.com/office/drawing/2014/main" id="{0F7E1AA0-988E-C6D2-8A26-DB8F3699D3D0}"/>
              </a:ext>
            </a:extLst>
          </p:cNvPr>
          <p:cNvCxnSpPr>
            <a:cxnSpLocks/>
          </p:cNvCxnSpPr>
          <p:nvPr/>
        </p:nvCxnSpPr>
        <p:spPr>
          <a:xfrm>
            <a:off x="2579126" y="3362939"/>
            <a:ext cx="704211" cy="0"/>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9" name="Grupo 28">
            <a:extLst>
              <a:ext uri="{FF2B5EF4-FFF2-40B4-BE49-F238E27FC236}">
                <a16:creationId xmlns:a16="http://schemas.microsoft.com/office/drawing/2014/main" id="{4ECE8568-745F-80DA-720D-F21452AE2291}"/>
              </a:ext>
            </a:extLst>
          </p:cNvPr>
          <p:cNvGrpSpPr/>
          <p:nvPr/>
        </p:nvGrpSpPr>
        <p:grpSpPr>
          <a:xfrm>
            <a:off x="3810515" y="2733659"/>
            <a:ext cx="3352521" cy="770382"/>
            <a:chOff x="3810515" y="2733659"/>
            <a:chExt cx="3352521" cy="770382"/>
          </a:xfrm>
        </p:grpSpPr>
        <p:cxnSp>
          <p:nvCxnSpPr>
            <p:cNvPr id="13" name="Conector recto de flecha 12">
              <a:extLst>
                <a:ext uri="{FF2B5EF4-FFF2-40B4-BE49-F238E27FC236}">
                  <a16:creationId xmlns:a16="http://schemas.microsoft.com/office/drawing/2014/main" id="{C3A9A6CB-F1E2-BD7F-252F-1EB3C9A111C1}"/>
                </a:ext>
              </a:extLst>
            </p:cNvPr>
            <p:cNvCxnSpPr>
              <a:cxnSpLocks/>
            </p:cNvCxnSpPr>
            <p:nvPr/>
          </p:nvCxnSpPr>
          <p:spPr>
            <a:xfrm flipH="1">
              <a:off x="6023734" y="2733659"/>
              <a:ext cx="1139302" cy="307514"/>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a:extLst>
                <a:ext uri="{FF2B5EF4-FFF2-40B4-BE49-F238E27FC236}">
                  <a16:creationId xmlns:a16="http://schemas.microsoft.com/office/drawing/2014/main" id="{FCB496F1-7101-8980-E30C-A4FFEF7A35DB}"/>
                </a:ext>
              </a:extLst>
            </p:cNvPr>
            <p:cNvCxnSpPr>
              <a:cxnSpLocks/>
            </p:cNvCxnSpPr>
            <p:nvPr/>
          </p:nvCxnSpPr>
          <p:spPr>
            <a:xfrm flipH="1" flipV="1">
              <a:off x="6096000" y="3310597"/>
              <a:ext cx="1053764" cy="193444"/>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 name="Conector recto de flecha 16">
              <a:extLst>
                <a:ext uri="{FF2B5EF4-FFF2-40B4-BE49-F238E27FC236}">
                  <a16:creationId xmlns:a16="http://schemas.microsoft.com/office/drawing/2014/main" id="{6B905DCC-55A2-10F3-9FD2-40E292A9EFA3}"/>
                </a:ext>
              </a:extLst>
            </p:cNvPr>
            <p:cNvCxnSpPr>
              <a:cxnSpLocks/>
            </p:cNvCxnSpPr>
            <p:nvPr/>
          </p:nvCxnSpPr>
          <p:spPr>
            <a:xfrm flipH="1">
              <a:off x="3810515" y="3141368"/>
              <a:ext cx="1705385" cy="0"/>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grpSp>
      <p:grpSp>
        <p:nvGrpSpPr>
          <p:cNvPr id="39" name="Grupo 38">
            <a:extLst>
              <a:ext uri="{FF2B5EF4-FFF2-40B4-BE49-F238E27FC236}">
                <a16:creationId xmlns:a16="http://schemas.microsoft.com/office/drawing/2014/main" id="{1B23593C-D27F-B5FA-3BB9-E9E14FE05E00}"/>
              </a:ext>
            </a:extLst>
          </p:cNvPr>
          <p:cNvGrpSpPr/>
          <p:nvPr/>
        </p:nvGrpSpPr>
        <p:grpSpPr>
          <a:xfrm>
            <a:off x="2535680" y="2404559"/>
            <a:ext cx="7395405" cy="1726057"/>
            <a:chOff x="2535680" y="2404559"/>
            <a:chExt cx="7395405" cy="1726057"/>
          </a:xfrm>
        </p:grpSpPr>
        <p:cxnSp>
          <p:nvCxnSpPr>
            <p:cNvPr id="40" name="Conector recto de flecha 39">
              <a:extLst>
                <a:ext uri="{FF2B5EF4-FFF2-40B4-BE49-F238E27FC236}">
                  <a16:creationId xmlns:a16="http://schemas.microsoft.com/office/drawing/2014/main" id="{772C99B9-5B78-1274-0E92-842479FD35E4}"/>
                </a:ext>
              </a:extLst>
            </p:cNvPr>
            <p:cNvCxnSpPr>
              <a:cxnSpLocks/>
            </p:cNvCxnSpPr>
            <p:nvPr/>
          </p:nvCxnSpPr>
          <p:spPr>
            <a:xfrm flipV="1">
              <a:off x="2535680" y="3380403"/>
              <a:ext cx="797858" cy="8261"/>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7831FBBA-B62B-F2FB-40F3-DB07DAA430EB}"/>
                </a:ext>
              </a:extLst>
            </p:cNvPr>
            <p:cNvCxnSpPr>
              <a:cxnSpLocks/>
            </p:cNvCxnSpPr>
            <p:nvPr/>
          </p:nvCxnSpPr>
          <p:spPr>
            <a:xfrm>
              <a:off x="3845342" y="3388664"/>
              <a:ext cx="1667211"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ector recto de flecha 48">
              <a:extLst>
                <a:ext uri="{FF2B5EF4-FFF2-40B4-BE49-F238E27FC236}">
                  <a16:creationId xmlns:a16="http://schemas.microsoft.com/office/drawing/2014/main" id="{8E7F8A03-80EA-B049-B13F-47CB58A69E35}"/>
                </a:ext>
              </a:extLst>
            </p:cNvPr>
            <p:cNvCxnSpPr>
              <a:cxnSpLocks/>
            </p:cNvCxnSpPr>
            <p:nvPr/>
          </p:nvCxnSpPr>
          <p:spPr>
            <a:xfrm flipV="1">
              <a:off x="6106208" y="2960601"/>
              <a:ext cx="1093511" cy="265717"/>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ector recto de flecha 53">
              <a:extLst>
                <a:ext uri="{FF2B5EF4-FFF2-40B4-BE49-F238E27FC236}">
                  <a16:creationId xmlns:a16="http://schemas.microsoft.com/office/drawing/2014/main" id="{95EB97F5-F31A-A0BA-CAAF-836C8584AEEE}"/>
                </a:ext>
              </a:extLst>
            </p:cNvPr>
            <p:cNvCxnSpPr>
              <a:cxnSpLocks/>
            </p:cNvCxnSpPr>
            <p:nvPr/>
          </p:nvCxnSpPr>
          <p:spPr>
            <a:xfrm>
              <a:off x="6060069" y="3429000"/>
              <a:ext cx="1095888" cy="307912"/>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ector recto de flecha 54">
              <a:extLst>
                <a:ext uri="{FF2B5EF4-FFF2-40B4-BE49-F238E27FC236}">
                  <a16:creationId xmlns:a16="http://schemas.microsoft.com/office/drawing/2014/main" id="{FD7FEDD6-EDFB-6D67-3A82-5C69DD237B4D}"/>
                </a:ext>
              </a:extLst>
            </p:cNvPr>
            <p:cNvCxnSpPr>
              <a:cxnSpLocks/>
            </p:cNvCxnSpPr>
            <p:nvPr/>
          </p:nvCxnSpPr>
          <p:spPr>
            <a:xfrm flipV="1">
              <a:off x="7671098" y="3809848"/>
              <a:ext cx="797858" cy="8261"/>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Conector recto de flecha 55">
              <a:extLst>
                <a:ext uri="{FF2B5EF4-FFF2-40B4-BE49-F238E27FC236}">
                  <a16:creationId xmlns:a16="http://schemas.microsoft.com/office/drawing/2014/main" id="{DA846EDB-8CDF-1B13-6B93-FF48CE0F55AB}"/>
                </a:ext>
              </a:extLst>
            </p:cNvPr>
            <p:cNvCxnSpPr>
              <a:cxnSpLocks/>
            </p:cNvCxnSpPr>
            <p:nvPr/>
          </p:nvCxnSpPr>
          <p:spPr>
            <a:xfrm flipV="1">
              <a:off x="7725903" y="2903845"/>
              <a:ext cx="797858" cy="8261"/>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ector recto de flecha 56">
              <a:extLst>
                <a:ext uri="{FF2B5EF4-FFF2-40B4-BE49-F238E27FC236}">
                  <a16:creationId xmlns:a16="http://schemas.microsoft.com/office/drawing/2014/main" id="{9AA06661-AA48-1494-A9F7-F6E2D1A93D22}"/>
                </a:ext>
              </a:extLst>
            </p:cNvPr>
            <p:cNvCxnSpPr>
              <a:cxnSpLocks/>
            </p:cNvCxnSpPr>
            <p:nvPr/>
          </p:nvCxnSpPr>
          <p:spPr>
            <a:xfrm flipV="1">
              <a:off x="9034741" y="2404559"/>
              <a:ext cx="473957" cy="318144"/>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ector recto de flecha 60">
              <a:extLst>
                <a:ext uri="{FF2B5EF4-FFF2-40B4-BE49-F238E27FC236}">
                  <a16:creationId xmlns:a16="http://schemas.microsoft.com/office/drawing/2014/main" id="{E4B13F97-E799-7A21-8995-4002408AA4F8}"/>
                </a:ext>
              </a:extLst>
            </p:cNvPr>
            <p:cNvCxnSpPr>
              <a:cxnSpLocks/>
            </p:cNvCxnSpPr>
            <p:nvPr/>
          </p:nvCxnSpPr>
          <p:spPr>
            <a:xfrm>
              <a:off x="9044794" y="2966194"/>
              <a:ext cx="624241" cy="200348"/>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5E1AF238-FD12-F20A-638D-CDDDB891C704}"/>
                </a:ext>
              </a:extLst>
            </p:cNvPr>
            <p:cNvCxnSpPr>
              <a:cxnSpLocks/>
            </p:cNvCxnSpPr>
            <p:nvPr/>
          </p:nvCxnSpPr>
          <p:spPr>
            <a:xfrm flipV="1">
              <a:off x="8974338" y="3552210"/>
              <a:ext cx="485198" cy="11625"/>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21" name="Conector recto de flecha 5120">
              <a:extLst>
                <a:ext uri="{FF2B5EF4-FFF2-40B4-BE49-F238E27FC236}">
                  <a16:creationId xmlns:a16="http://schemas.microsoft.com/office/drawing/2014/main" id="{F4E609EB-6215-C2E2-4F4A-122D1B25F7CF}"/>
                </a:ext>
              </a:extLst>
            </p:cNvPr>
            <p:cNvCxnSpPr>
              <a:cxnSpLocks/>
            </p:cNvCxnSpPr>
            <p:nvPr/>
          </p:nvCxnSpPr>
          <p:spPr>
            <a:xfrm>
              <a:off x="8991605" y="3763415"/>
              <a:ext cx="939480" cy="367201"/>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30928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6" presetClass="emph" presetSubtype="0" fill="hold" nodeType="withEffect">
                                  <p:stCondLst>
                                    <p:cond delay="0"/>
                                  </p:stCondLst>
                                  <p:childTnLst>
                                    <p:animScale>
                                      <p:cBhvr>
                                        <p:cTn id="8" dur="2000" fill="hold"/>
                                        <p:tgtEl>
                                          <p:spTgt spid="7"/>
                                        </p:tgtEl>
                                      </p:cBhvr>
                                      <p:by x="400000" y="400000"/>
                                    </p:animScale>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2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5225"/>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wipe(right)">
                                      <p:cBhvr>
                                        <p:cTn id="27" dur="500"/>
                                        <p:tgtEl>
                                          <p:spTgt spid="29"/>
                                        </p:tgtEl>
                                      </p:cBhvr>
                                    </p:animEffect>
                                  </p:childTnLst>
                                  <p:subTnLst>
                                    <p:set>
                                      <p:cBhvr override="childStyle">
                                        <p:cTn dur="1" fill="hold" display="0" masterRel="nextClick" afterEffect="1"/>
                                        <p:tgtEl>
                                          <p:spTgt spid="29"/>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22" presetClass="entr" presetSubtype="8" repeatCount="5000" fill="hold" nodeType="click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wipe(left)">
                                      <p:cBhvr>
                                        <p:cTn id="32" dur="500"/>
                                        <p:tgtEl>
                                          <p:spTgt spid="39"/>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Evolución tecnológica </a:t>
            </a:r>
            <a:r>
              <a:rPr lang="es-ES" dirty="0" err="1">
                <a:solidFill>
                  <a:schemeClr val="accent1">
                    <a:lumMod val="75000"/>
                  </a:schemeClr>
                </a:solidFill>
                <a:latin typeface="+mn-lt"/>
              </a:rPr>
              <a:t>unicast</a:t>
            </a:r>
            <a:r>
              <a:rPr lang="es-ES" dirty="0">
                <a:solidFill>
                  <a:schemeClr val="accent1">
                    <a:lumMod val="75000"/>
                  </a:schemeClr>
                </a:solidFill>
                <a:latin typeface="+mn-lt"/>
              </a:rPr>
              <a:t> y </a:t>
            </a:r>
            <a:r>
              <a:rPr lang="es-ES" dirty="0" err="1">
                <a:solidFill>
                  <a:schemeClr val="accent1">
                    <a:lumMod val="75000"/>
                  </a:schemeClr>
                </a:solidFill>
                <a:latin typeface="+mn-lt"/>
              </a:rPr>
              <a:t>multicast</a:t>
            </a:r>
            <a:endParaRPr lang="es-ES" dirty="0">
              <a:solidFill>
                <a:schemeClr val="accent1">
                  <a:lumMod val="75000"/>
                </a:schemeClr>
              </a:solidFill>
              <a:latin typeface="+mn-lt"/>
            </a:endParaRPr>
          </a:p>
        </p:txBody>
      </p:sp>
      <p:cxnSp>
        <p:nvCxnSpPr>
          <p:cNvPr id="6" name="Conector recto 5">
            <a:extLst>
              <a:ext uri="{FF2B5EF4-FFF2-40B4-BE49-F238E27FC236}">
                <a16:creationId xmlns:a16="http://schemas.microsoft.com/office/drawing/2014/main" id="{135403F7-01D5-9629-C236-2D7A880611B4}"/>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Rectángulo redondeado 2">
            <a:extLst>
              <a:ext uri="{FF2B5EF4-FFF2-40B4-BE49-F238E27FC236}">
                <a16:creationId xmlns:a16="http://schemas.microsoft.com/office/drawing/2014/main" id="{0EFF897A-7E8A-C042-FD73-BEE15E5A6830}"/>
              </a:ext>
            </a:extLst>
          </p:cNvPr>
          <p:cNvSpPr/>
          <p:nvPr/>
        </p:nvSpPr>
        <p:spPr>
          <a:xfrm>
            <a:off x="9378783" y="2116171"/>
            <a:ext cx="2248570" cy="597652"/>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800" dirty="0" err="1">
                <a:solidFill>
                  <a:schemeClr val="accent5">
                    <a:lumMod val="60000"/>
                    <a:lumOff val="40000"/>
                  </a:schemeClr>
                </a:solidFill>
                <a:ea typeface="Verdana" panose="020B0604030504040204" pitchFamily="34" charset="0"/>
                <a:cs typeface="Verdana" panose="020B0604030504040204" pitchFamily="34" charset="0"/>
              </a:rPr>
              <a:t>Unicast</a:t>
            </a:r>
            <a:endParaRPr lang="es-ES" sz="2800" dirty="0">
              <a:solidFill>
                <a:schemeClr val="accent5">
                  <a:lumMod val="60000"/>
                  <a:lumOff val="40000"/>
                </a:schemeClr>
              </a:solidFill>
              <a:ea typeface="Verdana" panose="020B0604030504040204" pitchFamily="34" charset="0"/>
              <a:cs typeface="Verdana" panose="020B0604030504040204" pitchFamily="34" charset="0"/>
            </a:endParaRPr>
          </a:p>
        </p:txBody>
      </p:sp>
      <p:sp>
        <p:nvSpPr>
          <p:cNvPr id="4" name="Rectángulo redondeado 3">
            <a:extLst>
              <a:ext uri="{FF2B5EF4-FFF2-40B4-BE49-F238E27FC236}">
                <a16:creationId xmlns:a16="http://schemas.microsoft.com/office/drawing/2014/main" id="{17D75FF0-2D84-0488-B3A2-9BDAF642D8D4}"/>
              </a:ext>
            </a:extLst>
          </p:cNvPr>
          <p:cNvSpPr/>
          <p:nvPr/>
        </p:nvSpPr>
        <p:spPr>
          <a:xfrm>
            <a:off x="9529689" y="4641545"/>
            <a:ext cx="2248570" cy="597652"/>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800" dirty="0" err="1">
                <a:solidFill>
                  <a:schemeClr val="accent5">
                    <a:lumMod val="60000"/>
                    <a:lumOff val="40000"/>
                  </a:schemeClr>
                </a:solidFill>
                <a:ea typeface="Verdana" panose="020B0604030504040204" pitchFamily="34" charset="0"/>
                <a:cs typeface="Verdana" panose="020B0604030504040204" pitchFamily="34" charset="0"/>
              </a:rPr>
              <a:t>Multicast</a:t>
            </a:r>
            <a:endParaRPr lang="es-ES" sz="2800" dirty="0">
              <a:solidFill>
                <a:schemeClr val="accent5">
                  <a:lumMod val="60000"/>
                  <a:lumOff val="40000"/>
                </a:schemeClr>
              </a:solidFill>
              <a:ea typeface="Verdana" panose="020B0604030504040204" pitchFamily="34" charset="0"/>
              <a:cs typeface="Verdana" panose="020B0604030504040204" pitchFamily="34" charset="0"/>
            </a:endParaRPr>
          </a:p>
        </p:txBody>
      </p:sp>
      <p:cxnSp>
        <p:nvCxnSpPr>
          <p:cNvPr id="8" name="Conector recto de flecha 7">
            <a:extLst>
              <a:ext uri="{FF2B5EF4-FFF2-40B4-BE49-F238E27FC236}">
                <a16:creationId xmlns:a16="http://schemas.microsoft.com/office/drawing/2014/main" id="{9206BE91-3952-9415-624E-0D435D292162}"/>
              </a:ext>
            </a:extLst>
          </p:cNvPr>
          <p:cNvCxnSpPr>
            <a:cxnSpLocks/>
          </p:cNvCxnSpPr>
          <p:nvPr/>
        </p:nvCxnSpPr>
        <p:spPr>
          <a:xfrm>
            <a:off x="1186780" y="3028890"/>
            <a:ext cx="9818439" cy="0"/>
          </a:xfrm>
          <a:prstGeom prst="straightConnector1">
            <a:avLst/>
          </a:prstGeom>
          <a:ln w="66675">
            <a:solidFill>
              <a:schemeClr val="accent1">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8" name="Conector recto de flecha 27">
            <a:extLst>
              <a:ext uri="{FF2B5EF4-FFF2-40B4-BE49-F238E27FC236}">
                <a16:creationId xmlns:a16="http://schemas.microsoft.com/office/drawing/2014/main" id="{C6B54422-C708-2187-4C12-BD9FD541A583}"/>
              </a:ext>
            </a:extLst>
          </p:cNvPr>
          <p:cNvCxnSpPr>
            <a:cxnSpLocks/>
          </p:cNvCxnSpPr>
          <p:nvPr/>
        </p:nvCxnSpPr>
        <p:spPr>
          <a:xfrm>
            <a:off x="1148633" y="5676006"/>
            <a:ext cx="9818439" cy="0"/>
          </a:xfrm>
          <a:prstGeom prst="straightConnector1">
            <a:avLst/>
          </a:prstGeom>
          <a:ln w="66675">
            <a:solidFill>
              <a:schemeClr val="accent1">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441A4716-C95F-188B-F7F5-E8FFD78C3C92}"/>
              </a:ext>
            </a:extLst>
          </p:cNvPr>
          <p:cNvCxnSpPr>
            <a:cxnSpLocks/>
          </p:cNvCxnSpPr>
          <p:nvPr/>
        </p:nvCxnSpPr>
        <p:spPr>
          <a:xfrm flipH="1" flipV="1">
            <a:off x="3084142" y="5308430"/>
            <a:ext cx="472819" cy="356450"/>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CuadroTexto 29">
            <a:extLst>
              <a:ext uri="{FF2B5EF4-FFF2-40B4-BE49-F238E27FC236}">
                <a16:creationId xmlns:a16="http://schemas.microsoft.com/office/drawing/2014/main" id="{330C6C63-2EBF-E944-FB91-13721877A500}"/>
              </a:ext>
            </a:extLst>
          </p:cNvPr>
          <p:cNvSpPr txBox="1"/>
          <p:nvPr/>
        </p:nvSpPr>
        <p:spPr>
          <a:xfrm>
            <a:off x="2662311" y="4955037"/>
            <a:ext cx="1046862"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PIM</a:t>
            </a:r>
          </a:p>
        </p:txBody>
      </p:sp>
      <p:cxnSp>
        <p:nvCxnSpPr>
          <p:cNvPr id="31" name="Conector recto 30">
            <a:extLst>
              <a:ext uri="{FF2B5EF4-FFF2-40B4-BE49-F238E27FC236}">
                <a16:creationId xmlns:a16="http://schemas.microsoft.com/office/drawing/2014/main" id="{1FE5C3D5-9DAF-6D06-FFEE-8360E92A9368}"/>
              </a:ext>
            </a:extLst>
          </p:cNvPr>
          <p:cNvCxnSpPr>
            <a:cxnSpLocks/>
          </p:cNvCxnSpPr>
          <p:nvPr/>
        </p:nvCxnSpPr>
        <p:spPr>
          <a:xfrm flipH="1">
            <a:off x="4330653" y="5664880"/>
            <a:ext cx="470908" cy="411236"/>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CuadroTexto 31">
            <a:extLst>
              <a:ext uri="{FF2B5EF4-FFF2-40B4-BE49-F238E27FC236}">
                <a16:creationId xmlns:a16="http://schemas.microsoft.com/office/drawing/2014/main" id="{BF10A498-ACD4-5841-947E-7BE79687D04F}"/>
              </a:ext>
            </a:extLst>
          </p:cNvPr>
          <p:cNvSpPr txBox="1"/>
          <p:nvPr/>
        </p:nvSpPr>
        <p:spPr>
          <a:xfrm>
            <a:off x="3193587" y="6117250"/>
            <a:ext cx="1304064"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Draft-ROSEN</a:t>
            </a:r>
          </a:p>
        </p:txBody>
      </p:sp>
      <p:cxnSp>
        <p:nvCxnSpPr>
          <p:cNvPr id="33" name="Conector recto 32">
            <a:extLst>
              <a:ext uri="{FF2B5EF4-FFF2-40B4-BE49-F238E27FC236}">
                <a16:creationId xmlns:a16="http://schemas.microsoft.com/office/drawing/2014/main" id="{2408E90F-EBE1-AC6E-6709-D6487B016B66}"/>
              </a:ext>
            </a:extLst>
          </p:cNvPr>
          <p:cNvCxnSpPr>
            <a:cxnSpLocks/>
          </p:cNvCxnSpPr>
          <p:nvPr/>
        </p:nvCxnSpPr>
        <p:spPr>
          <a:xfrm flipH="1" flipV="1">
            <a:off x="5662242" y="5287073"/>
            <a:ext cx="472819" cy="356450"/>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4" name="CuadroTexto 33">
            <a:extLst>
              <a:ext uri="{FF2B5EF4-FFF2-40B4-BE49-F238E27FC236}">
                <a16:creationId xmlns:a16="http://schemas.microsoft.com/office/drawing/2014/main" id="{49C9663C-ECF1-9CD6-36D2-A553518F6084}"/>
              </a:ext>
            </a:extLst>
          </p:cNvPr>
          <p:cNvSpPr txBox="1"/>
          <p:nvPr/>
        </p:nvSpPr>
        <p:spPr>
          <a:xfrm>
            <a:off x="3997131" y="4984674"/>
            <a:ext cx="2144060" cy="338554"/>
          </a:xfrm>
          <a:prstGeom prst="rect">
            <a:avLst/>
          </a:prstGeom>
          <a:noFill/>
        </p:spPr>
        <p:txBody>
          <a:bodyPr wrap="square" rtlCol="0">
            <a:spAutoFit/>
          </a:bodyPr>
          <a:lstStyle/>
          <a:p>
            <a:r>
              <a:rPr lang="es-ES" sz="1600" dirty="0" err="1">
                <a:solidFill>
                  <a:schemeClr val="accent1">
                    <a:lumMod val="75000"/>
                  </a:schemeClr>
                </a:solidFill>
                <a:ea typeface="Verdana" panose="020B0604030504040204" pitchFamily="34" charset="0"/>
                <a:cs typeface="Verdana" panose="020B0604030504040204" pitchFamily="34" charset="0"/>
              </a:rPr>
              <a:t>mLDP</a:t>
            </a:r>
            <a:r>
              <a:rPr lang="es-ES" sz="1600" dirty="0">
                <a:solidFill>
                  <a:schemeClr val="accent1">
                    <a:lumMod val="75000"/>
                  </a:schemeClr>
                </a:solidFill>
                <a:ea typeface="Verdana" panose="020B0604030504040204" pitchFamily="34" charset="0"/>
                <a:cs typeface="Verdana" panose="020B0604030504040204" pitchFamily="34" charset="0"/>
              </a:rPr>
              <a:t> / P2MP RSVP-TE</a:t>
            </a:r>
          </a:p>
        </p:txBody>
      </p:sp>
      <p:cxnSp>
        <p:nvCxnSpPr>
          <p:cNvPr id="35" name="Conector recto 34">
            <a:extLst>
              <a:ext uri="{FF2B5EF4-FFF2-40B4-BE49-F238E27FC236}">
                <a16:creationId xmlns:a16="http://schemas.microsoft.com/office/drawing/2014/main" id="{517C1919-5F39-99A9-662E-1A5E0DA2210D}"/>
              </a:ext>
            </a:extLst>
          </p:cNvPr>
          <p:cNvCxnSpPr>
            <a:cxnSpLocks/>
          </p:cNvCxnSpPr>
          <p:nvPr/>
        </p:nvCxnSpPr>
        <p:spPr>
          <a:xfrm flipH="1">
            <a:off x="6942181" y="5708490"/>
            <a:ext cx="470908" cy="411236"/>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6" name="CuadroTexto 35">
            <a:extLst>
              <a:ext uri="{FF2B5EF4-FFF2-40B4-BE49-F238E27FC236}">
                <a16:creationId xmlns:a16="http://schemas.microsoft.com/office/drawing/2014/main" id="{28C6ADDB-FD81-05D8-7564-B452AD935CF5}"/>
              </a:ext>
            </a:extLst>
          </p:cNvPr>
          <p:cNvSpPr txBox="1"/>
          <p:nvPr/>
        </p:nvSpPr>
        <p:spPr>
          <a:xfrm>
            <a:off x="6204037" y="6117308"/>
            <a:ext cx="1201124"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NG-MVPN</a:t>
            </a:r>
          </a:p>
        </p:txBody>
      </p:sp>
      <p:cxnSp>
        <p:nvCxnSpPr>
          <p:cNvPr id="37" name="Conector recto 36">
            <a:extLst>
              <a:ext uri="{FF2B5EF4-FFF2-40B4-BE49-F238E27FC236}">
                <a16:creationId xmlns:a16="http://schemas.microsoft.com/office/drawing/2014/main" id="{B0993416-794E-B47E-85F6-6A2B0B42B8F1}"/>
              </a:ext>
            </a:extLst>
          </p:cNvPr>
          <p:cNvCxnSpPr>
            <a:cxnSpLocks/>
          </p:cNvCxnSpPr>
          <p:nvPr/>
        </p:nvCxnSpPr>
        <p:spPr>
          <a:xfrm flipH="1" flipV="1">
            <a:off x="8180606" y="5287073"/>
            <a:ext cx="472819" cy="356450"/>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8" name="CuadroTexto 37">
            <a:extLst>
              <a:ext uri="{FF2B5EF4-FFF2-40B4-BE49-F238E27FC236}">
                <a16:creationId xmlns:a16="http://schemas.microsoft.com/office/drawing/2014/main" id="{35CEDA5E-7B02-83C3-7B2D-95FDEC064365}"/>
              </a:ext>
            </a:extLst>
          </p:cNvPr>
          <p:cNvSpPr txBox="1"/>
          <p:nvPr/>
        </p:nvSpPr>
        <p:spPr>
          <a:xfrm>
            <a:off x="6942182" y="4984674"/>
            <a:ext cx="1897018"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SR-P2MP (</a:t>
            </a:r>
            <a:r>
              <a:rPr lang="es-ES" sz="1600" dirty="0" err="1">
                <a:solidFill>
                  <a:schemeClr val="accent1">
                    <a:lumMod val="75000"/>
                  </a:schemeClr>
                </a:solidFill>
                <a:ea typeface="Verdana" panose="020B0604030504040204" pitchFamily="34" charset="0"/>
                <a:cs typeface="Verdana" panose="020B0604030504040204" pitchFamily="34" charset="0"/>
              </a:rPr>
              <a:t>Tree</a:t>
            </a:r>
            <a:r>
              <a:rPr lang="es-ES" sz="1600" dirty="0">
                <a:solidFill>
                  <a:schemeClr val="accent1">
                    <a:lumMod val="75000"/>
                  </a:schemeClr>
                </a:solidFill>
                <a:ea typeface="Verdana" panose="020B0604030504040204" pitchFamily="34" charset="0"/>
                <a:cs typeface="Verdana" panose="020B0604030504040204" pitchFamily="34" charset="0"/>
              </a:rPr>
              <a:t>-SID)</a:t>
            </a:r>
          </a:p>
        </p:txBody>
      </p:sp>
      <p:grpSp>
        <p:nvGrpSpPr>
          <p:cNvPr id="5" name="Grupo 4">
            <a:extLst>
              <a:ext uri="{FF2B5EF4-FFF2-40B4-BE49-F238E27FC236}">
                <a16:creationId xmlns:a16="http://schemas.microsoft.com/office/drawing/2014/main" id="{642015B0-BAAA-9E06-1649-0E7D062083EA}"/>
              </a:ext>
            </a:extLst>
          </p:cNvPr>
          <p:cNvGrpSpPr/>
          <p:nvPr/>
        </p:nvGrpSpPr>
        <p:grpSpPr>
          <a:xfrm>
            <a:off x="1557458" y="2307921"/>
            <a:ext cx="6572611" cy="1522473"/>
            <a:chOff x="1557458" y="2307921"/>
            <a:chExt cx="6572611" cy="1522473"/>
          </a:xfrm>
        </p:grpSpPr>
        <p:cxnSp>
          <p:nvCxnSpPr>
            <p:cNvPr id="12" name="Conector recto 11">
              <a:extLst>
                <a:ext uri="{FF2B5EF4-FFF2-40B4-BE49-F238E27FC236}">
                  <a16:creationId xmlns:a16="http://schemas.microsoft.com/office/drawing/2014/main" id="{BDB81F8B-D99F-EB88-8AD9-4BA6663FE0EF}"/>
                </a:ext>
              </a:extLst>
            </p:cNvPr>
            <p:cNvCxnSpPr>
              <a:cxnSpLocks/>
            </p:cNvCxnSpPr>
            <p:nvPr/>
          </p:nvCxnSpPr>
          <p:spPr>
            <a:xfrm flipH="1" flipV="1">
              <a:off x="2080889" y="2661314"/>
              <a:ext cx="472819" cy="356450"/>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CuadroTexto 14">
              <a:extLst>
                <a:ext uri="{FF2B5EF4-FFF2-40B4-BE49-F238E27FC236}">
                  <a16:creationId xmlns:a16="http://schemas.microsoft.com/office/drawing/2014/main" id="{32DD51C3-9022-BEEC-BE8E-E5624C4767DA}"/>
                </a:ext>
              </a:extLst>
            </p:cNvPr>
            <p:cNvSpPr txBox="1"/>
            <p:nvPr/>
          </p:nvSpPr>
          <p:spPr>
            <a:xfrm>
              <a:off x="1557458" y="2307921"/>
              <a:ext cx="1046862"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IGP/BGP</a:t>
              </a:r>
            </a:p>
          </p:txBody>
        </p:sp>
        <p:cxnSp>
          <p:nvCxnSpPr>
            <p:cNvPr id="17" name="Conector recto 16">
              <a:extLst>
                <a:ext uri="{FF2B5EF4-FFF2-40B4-BE49-F238E27FC236}">
                  <a16:creationId xmlns:a16="http://schemas.microsoft.com/office/drawing/2014/main" id="{7173BF60-3A56-7993-81DA-B97CC2A840A4}"/>
                </a:ext>
              </a:extLst>
            </p:cNvPr>
            <p:cNvCxnSpPr>
              <a:cxnSpLocks/>
            </p:cNvCxnSpPr>
            <p:nvPr/>
          </p:nvCxnSpPr>
          <p:spPr>
            <a:xfrm flipH="1">
              <a:off x="3327400" y="3017764"/>
              <a:ext cx="470908" cy="411236"/>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CuadroTexto 17">
              <a:extLst>
                <a:ext uri="{FF2B5EF4-FFF2-40B4-BE49-F238E27FC236}">
                  <a16:creationId xmlns:a16="http://schemas.microsoft.com/office/drawing/2014/main" id="{2CC300BE-9906-150A-0654-876721C75CBD}"/>
                </a:ext>
              </a:extLst>
            </p:cNvPr>
            <p:cNvSpPr txBox="1"/>
            <p:nvPr/>
          </p:nvSpPr>
          <p:spPr>
            <a:xfrm>
              <a:off x="2942503" y="3454270"/>
              <a:ext cx="525342"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LDP</a:t>
              </a:r>
            </a:p>
          </p:txBody>
        </p:sp>
        <p:cxnSp>
          <p:nvCxnSpPr>
            <p:cNvPr id="22" name="Conector recto 21">
              <a:extLst>
                <a:ext uri="{FF2B5EF4-FFF2-40B4-BE49-F238E27FC236}">
                  <a16:creationId xmlns:a16="http://schemas.microsoft.com/office/drawing/2014/main" id="{1439BF67-BFF4-8134-4F04-00C7E10180ED}"/>
                </a:ext>
              </a:extLst>
            </p:cNvPr>
            <p:cNvCxnSpPr>
              <a:cxnSpLocks/>
            </p:cNvCxnSpPr>
            <p:nvPr/>
          </p:nvCxnSpPr>
          <p:spPr>
            <a:xfrm flipH="1" flipV="1">
              <a:off x="4062089" y="2639957"/>
              <a:ext cx="472819" cy="356450"/>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CuadroTexto 22">
              <a:extLst>
                <a:ext uri="{FF2B5EF4-FFF2-40B4-BE49-F238E27FC236}">
                  <a16:creationId xmlns:a16="http://schemas.microsoft.com/office/drawing/2014/main" id="{C7C0793D-B8F9-D63E-B114-283EB73DDCFD}"/>
                </a:ext>
              </a:extLst>
            </p:cNvPr>
            <p:cNvSpPr txBox="1"/>
            <p:nvPr/>
          </p:nvSpPr>
          <p:spPr>
            <a:xfrm>
              <a:off x="4530620" y="3491840"/>
              <a:ext cx="1046862"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RSVP-TE</a:t>
              </a:r>
            </a:p>
          </p:txBody>
        </p:sp>
        <p:cxnSp>
          <p:nvCxnSpPr>
            <p:cNvPr id="24" name="Conector recto 23">
              <a:extLst>
                <a:ext uri="{FF2B5EF4-FFF2-40B4-BE49-F238E27FC236}">
                  <a16:creationId xmlns:a16="http://schemas.microsoft.com/office/drawing/2014/main" id="{97714552-19A7-074F-F04B-60E8D5246C23}"/>
                </a:ext>
              </a:extLst>
            </p:cNvPr>
            <p:cNvCxnSpPr>
              <a:cxnSpLocks/>
            </p:cNvCxnSpPr>
            <p:nvPr/>
          </p:nvCxnSpPr>
          <p:spPr>
            <a:xfrm flipH="1">
              <a:off x="5342028" y="3061374"/>
              <a:ext cx="470908" cy="411236"/>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CuadroTexto 24">
              <a:extLst>
                <a:ext uri="{FF2B5EF4-FFF2-40B4-BE49-F238E27FC236}">
                  <a16:creationId xmlns:a16="http://schemas.microsoft.com/office/drawing/2014/main" id="{A46C1389-F5C3-1150-3E11-C68DBEBECDF2}"/>
                </a:ext>
              </a:extLst>
            </p:cNvPr>
            <p:cNvSpPr txBox="1"/>
            <p:nvPr/>
          </p:nvSpPr>
          <p:spPr>
            <a:xfrm>
              <a:off x="5789718" y="2337558"/>
              <a:ext cx="932750"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SR-MPLS</a:t>
              </a:r>
            </a:p>
          </p:txBody>
        </p:sp>
        <p:cxnSp>
          <p:nvCxnSpPr>
            <p:cNvPr id="26" name="Conector recto 25">
              <a:extLst>
                <a:ext uri="{FF2B5EF4-FFF2-40B4-BE49-F238E27FC236}">
                  <a16:creationId xmlns:a16="http://schemas.microsoft.com/office/drawing/2014/main" id="{803A867A-1B7F-3BD7-8CB7-680E6F4825FF}"/>
                </a:ext>
              </a:extLst>
            </p:cNvPr>
            <p:cNvCxnSpPr>
              <a:cxnSpLocks/>
            </p:cNvCxnSpPr>
            <p:nvPr/>
          </p:nvCxnSpPr>
          <p:spPr>
            <a:xfrm flipH="1" flipV="1">
              <a:off x="6580453" y="2639957"/>
              <a:ext cx="472819" cy="356450"/>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7" name="CuadroTexto 26">
              <a:extLst>
                <a:ext uri="{FF2B5EF4-FFF2-40B4-BE49-F238E27FC236}">
                  <a16:creationId xmlns:a16="http://schemas.microsoft.com/office/drawing/2014/main" id="{EF9721EE-AB1A-5F70-F642-6D2F417177B6}"/>
                </a:ext>
              </a:extLst>
            </p:cNvPr>
            <p:cNvSpPr txBox="1"/>
            <p:nvPr/>
          </p:nvSpPr>
          <p:spPr>
            <a:xfrm>
              <a:off x="7132269" y="3465783"/>
              <a:ext cx="645304"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SRv6</a:t>
              </a:r>
            </a:p>
          </p:txBody>
        </p:sp>
        <p:cxnSp>
          <p:nvCxnSpPr>
            <p:cNvPr id="39" name="Conector recto 38">
              <a:extLst>
                <a:ext uri="{FF2B5EF4-FFF2-40B4-BE49-F238E27FC236}">
                  <a16:creationId xmlns:a16="http://schemas.microsoft.com/office/drawing/2014/main" id="{FD52B18F-E334-AB31-1CF9-9A4C384737EF}"/>
                </a:ext>
              </a:extLst>
            </p:cNvPr>
            <p:cNvCxnSpPr>
              <a:cxnSpLocks/>
            </p:cNvCxnSpPr>
            <p:nvPr/>
          </p:nvCxnSpPr>
          <p:spPr>
            <a:xfrm flipH="1">
              <a:off x="7659161" y="3061374"/>
              <a:ext cx="470908" cy="411236"/>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1" name="CuadroTexto 40">
              <a:extLst>
                <a:ext uri="{FF2B5EF4-FFF2-40B4-BE49-F238E27FC236}">
                  <a16:creationId xmlns:a16="http://schemas.microsoft.com/office/drawing/2014/main" id="{0110E988-6E9B-6893-2D58-F76EB3160311}"/>
                </a:ext>
              </a:extLst>
            </p:cNvPr>
            <p:cNvSpPr txBox="1"/>
            <p:nvPr/>
          </p:nvSpPr>
          <p:spPr>
            <a:xfrm>
              <a:off x="3377320" y="2344670"/>
              <a:ext cx="1046862"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IP VPN</a:t>
              </a:r>
            </a:p>
          </p:txBody>
        </p:sp>
      </p:grpSp>
      <p:cxnSp>
        <p:nvCxnSpPr>
          <p:cNvPr id="42" name="Conector recto 41">
            <a:extLst>
              <a:ext uri="{FF2B5EF4-FFF2-40B4-BE49-F238E27FC236}">
                <a16:creationId xmlns:a16="http://schemas.microsoft.com/office/drawing/2014/main" id="{2649A330-8A4C-A4FE-9BFD-8CA6B69D34B8}"/>
              </a:ext>
            </a:extLst>
          </p:cNvPr>
          <p:cNvCxnSpPr>
            <a:cxnSpLocks/>
          </p:cNvCxnSpPr>
          <p:nvPr/>
        </p:nvCxnSpPr>
        <p:spPr>
          <a:xfrm flipH="1">
            <a:off x="9378783" y="5685759"/>
            <a:ext cx="470908" cy="411236"/>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3" name="CuadroTexto 42">
            <a:extLst>
              <a:ext uri="{FF2B5EF4-FFF2-40B4-BE49-F238E27FC236}">
                <a16:creationId xmlns:a16="http://schemas.microsoft.com/office/drawing/2014/main" id="{6C9A2D2A-F9E0-586F-281D-AF88D9164FCF}"/>
              </a:ext>
            </a:extLst>
          </p:cNvPr>
          <p:cNvSpPr txBox="1"/>
          <p:nvPr/>
        </p:nvSpPr>
        <p:spPr>
          <a:xfrm>
            <a:off x="8932739" y="6094577"/>
            <a:ext cx="1201124"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BIER</a:t>
            </a:r>
          </a:p>
        </p:txBody>
      </p:sp>
    </p:spTree>
    <p:extLst>
      <p:ext uri="{BB962C8B-B14F-4D97-AF65-F5344CB8AC3E}">
        <p14:creationId xmlns:p14="http://schemas.microsoft.com/office/powerpoint/2010/main" val="240877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Effect transition="in" filter="fade">
                                      <p:cBhvr>
                                        <p:cTn id="14" dur="500"/>
                                        <p:tgtEl>
                                          <p:spTgt spid="30"/>
                                        </p:tgtEl>
                                      </p:cBhvr>
                                    </p:animEffect>
                                  </p:childTnLst>
                                </p:cTn>
                              </p:par>
                              <p:par>
                                <p:cTn id="15" presetID="53" presetClass="entr" presetSubtype="16"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ppt_w</p:attrName>
                                        </p:attrNameLst>
                                      </p:cBhvr>
                                      <p:tavLst>
                                        <p:tav tm="0">
                                          <p:val>
                                            <p:fltVal val="0"/>
                                          </p:val>
                                        </p:tav>
                                        <p:tav tm="100000">
                                          <p:val>
                                            <p:strVal val="#ppt_w"/>
                                          </p:val>
                                        </p:tav>
                                      </p:tavLst>
                                    </p:anim>
                                    <p:anim calcmode="lin" valueType="num">
                                      <p:cBhvr>
                                        <p:cTn id="18" dur="500" fill="hold"/>
                                        <p:tgtEl>
                                          <p:spTgt spid="29"/>
                                        </p:tgtEl>
                                        <p:attrNameLst>
                                          <p:attrName>ppt_h</p:attrName>
                                        </p:attrNameLst>
                                      </p:cBhvr>
                                      <p:tavLst>
                                        <p:tav tm="0">
                                          <p:val>
                                            <p:fltVal val="0"/>
                                          </p:val>
                                        </p:tav>
                                        <p:tav tm="100000">
                                          <p:val>
                                            <p:strVal val="#ppt_h"/>
                                          </p:val>
                                        </p:tav>
                                      </p:tavLst>
                                    </p:anim>
                                    <p:animEffect transition="in" filter="fade">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p:cTn id="24" dur="500" fill="hold"/>
                                        <p:tgtEl>
                                          <p:spTgt spid="31"/>
                                        </p:tgtEl>
                                        <p:attrNameLst>
                                          <p:attrName>ppt_w</p:attrName>
                                        </p:attrNameLst>
                                      </p:cBhvr>
                                      <p:tavLst>
                                        <p:tav tm="0">
                                          <p:val>
                                            <p:fltVal val="0"/>
                                          </p:val>
                                        </p:tav>
                                        <p:tav tm="100000">
                                          <p:val>
                                            <p:strVal val="#ppt_w"/>
                                          </p:val>
                                        </p:tav>
                                      </p:tavLst>
                                    </p:anim>
                                    <p:anim calcmode="lin" valueType="num">
                                      <p:cBhvr>
                                        <p:cTn id="25" dur="500" fill="hold"/>
                                        <p:tgtEl>
                                          <p:spTgt spid="31"/>
                                        </p:tgtEl>
                                        <p:attrNameLst>
                                          <p:attrName>ppt_h</p:attrName>
                                        </p:attrNameLst>
                                      </p:cBhvr>
                                      <p:tavLst>
                                        <p:tav tm="0">
                                          <p:val>
                                            <p:fltVal val="0"/>
                                          </p:val>
                                        </p:tav>
                                        <p:tav tm="100000">
                                          <p:val>
                                            <p:strVal val="#ppt_h"/>
                                          </p:val>
                                        </p:tav>
                                      </p:tavLst>
                                    </p:anim>
                                    <p:animEffect transition="in" filter="fade">
                                      <p:cBhvr>
                                        <p:cTn id="26" dur="500"/>
                                        <p:tgtEl>
                                          <p:spTgt spid="3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anim calcmode="lin" valueType="num">
                                      <p:cBhvr>
                                        <p:cTn id="29" dur="500" fill="hold"/>
                                        <p:tgtEl>
                                          <p:spTgt spid="32"/>
                                        </p:tgtEl>
                                        <p:attrNameLst>
                                          <p:attrName>ppt_w</p:attrName>
                                        </p:attrNameLst>
                                      </p:cBhvr>
                                      <p:tavLst>
                                        <p:tav tm="0">
                                          <p:val>
                                            <p:fltVal val="0"/>
                                          </p:val>
                                        </p:tav>
                                        <p:tav tm="100000">
                                          <p:val>
                                            <p:strVal val="#ppt_w"/>
                                          </p:val>
                                        </p:tav>
                                      </p:tavLst>
                                    </p:anim>
                                    <p:anim calcmode="lin" valueType="num">
                                      <p:cBhvr>
                                        <p:cTn id="30" dur="500" fill="hold"/>
                                        <p:tgtEl>
                                          <p:spTgt spid="32"/>
                                        </p:tgtEl>
                                        <p:attrNameLst>
                                          <p:attrName>ppt_h</p:attrName>
                                        </p:attrNameLst>
                                      </p:cBhvr>
                                      <p:tavLst>
                                        <p:tav tm="0">
                                          <p:val>
                                            <p:fltVal val="0"/>
                                          </p:val>
                                        </p:tav>
                                        <p:tav tm="100000">
                                          <p:val>
                                            <p:strVal val="#ppt_h"/>
                                          </p:val>
                                        </p:tav>
                                      </p:tavLst>
                                    </p:anim>
                                    <p:animEffect transition="in" filter="fade">
                                      <p:cBhvr>
                                        <p:cTn id="31" dur="500"/>
                                        <p:tgtEl>
                                          <p:spTgt spid="32"/>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p:cTn id="36" dur="500" fill="hold"/>
                                        <p:tgtEl>
                                          <p:spTgt spid="33"/>
                                        </p:tgtEl>
                                        <p:attrNameLst>
                                          <p:attrName>ppt_w</p:attrName>
                                        </p:attrNameLst>
                                      </p:cBhvr>
                                      <p:tavLst>
                                        <p:tav tm="0">
                                          <p:val>
                                            <p:fltVal val="0"/>
                                          </p:val>
                                        </p:tav>
                                        <p:tav tm="100000">
                                          <p:val>
                                            <p:strVal val="#ppt_w"/>
                                          </p:val>
                                        </p:tav>
                                      </p:tavLst>
                                    </p:anim>
                                    <p:anim calcmode="lin" valueType="num">
                                      <p:cBhvr>
                                        <p:cTn id="37" dur="500" fill="hold"/>
                                        <p:tgtEl>
                                          <p:spTgt spid="33"/>
                                        </p:tgtEl>
                                        <p:attrNameLst>
                                          <p:attrName>ppt_h</p:attrName>
                                        </p:attrNameLst>
                                      </p:cBhvr>
                                      <p:tavLst>
                                        <p:tav tm="0">
                                          <p:val>
                                            <p:fltVal val="0"/>
                                          </p:val>
                                        </p:tav>
                                        <p:tav tm="100000">
                                          <p:val>
                                            <p:strVal val="#ppt_h"/>
                                          </p:val>
                                        </p:tav>
                                      </p:tavLst>
                                    </p:anim>
                                    <p:animEffect transition="in" filter="fade">
                                      <p:cBhvr>
                                        <p:cTn id="38" dur="500"/>
                                        <p:tgtEl>
                                          <p:spTgt spid="33"/>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p:cTn id="41" dur="500" fill="hold"/>
                                        <p:tgtEl>
                                          <p:spTgt spid="34"/>
                                        </p:tgtEl>
                                        <p:attrNameLst>
                                          <p:attrName>ppt_w</p:attrName>
                                        </p:attrNameLst>
                                      </p:cBhvr>
                                      <p:tavLst>
                                        <p:tav tm="0">
                                          <p:val>
                                            <p:fltVal val="0"/>
                                          </p:val>
                                        </p:tav>
                                        <p:tav tm="100000">
                                          <p:val>
                                            <p:strVal val="#ppt_w"/>
                                          </p:val>
                                        </p:tav>
                                      </p:tavLst>
                                    </p:anim>
                                    <p:anim calcmode="lin" valueType="num">
                                      <p:cBhvr>
                                        <p:cTn id="42" dur="500" fill="hold"/>
                                        <p:tgtEl>
                                          <p:spTgt spid="34"/>
                                        </p:tgtEl>
                                        <p:attrNameLst>
                                          <p:attrName>ppt_h</p:attrName>
                                        </p:attrNameLst>
                                      </p:cBhvr>
                                      <p:tavLst>
                                        <p:tav tm="0">
                                          <p:val>
                                            <p:fltVal val="0"/>
                                          </p:val>
                                        </p:tav>
                                        <p:tav tm="100000">
                                          <p:val>
                                            <p:strVal val="#ppt_h"/>
                                          </p:val>
                                        </p:tav>
                                      </p:tavLst>
                                    </p:anim>
                                    <p:animEffect transition="in" filter="fade">
                                      <p:cBhvr>
                                        <p:cTn id="43" dur="500"/>
                                        <p:tgtEl>
                                          <p:spTgt spid="34"/>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par>
                                <p:cTn id="51" presetID="53" presetClass="entr" presetSubtype="16" fill="hold" nodeType="withEffect">
                                  <p:stCondLst>
                                    <p:cond delay="0"/>
                                  </p:stCondLst>
                                  <p:childTnLst>
                                    <p:set>
                                      <p:cBhvr>
                                        <p:cTn id="52" dur="1" fill="hold">
                                          <p:stCondLst>
                                            <p:cond delay="0"/>
                                          </p:stCondLst>
                                        </p:cTn>
                                        <p:tgtEl>
                                          <p:spTgt spid="35"/>
                                        </p:tgtEl>
                                        <p:attrNameLst>
                                          <p:attrName>style.visibility</p:attrName>
                                        </p:attrNameLst>
                                      </p:cBhvr>
                                      <p:to>
                                        <p:strVal val="visible"/>
                                      </p:to>
                                    </p:set>
                                    <p:anim calcmode="lin" valueType="num">
                                      <p:cBhvr>
                                        <p:cTn id="53" dur="500" fill="hold"/>
                                        <p:tgtEl>
                                          <p:spTgt spid="35"/>
                                        </p:tgtEl>
                                        <p:attrNameLst>
                                          <p:attrName>ppt_w</p:attrName>
                                        </p:attrNameLst>
                                      </p:cBhvr>
                                      <p:tavLst>
                                        <p:tav tm="0">
                                          <p:val>
                                            <p:fltVal val="0"/>
                                          </p:val>
                                        </p:tav>
                                        <p:tav tm="100000">
                                          <p:val>
                                            <p:strVal val="#ppt_w"/>
                                          </p:val>
                                        </p:tav>
                                      </p:tavLst>
                                    </p:anim>
                                    <p:anim calcmode="lin" valueType="num">
                                      <p:cBhvr>
                                        <p:cTn id="54" dur="500" fill="hold"/>
                                        <p:tgtEl>
                                          <p:spTgt spid="35"/>
                                        </p:tgtEl>
                                        <p:attrNameLst>
                                          <p:attrName>ppt_h</p:attrName>
                                        </p:attrNameLst>
                                      </p:cBhvr>
                                      <p:tavLst>
                                        <p:tav tm="0">
                                          <p:val>
                                            <p:fltVal val="0"/>
                                          </p:val>
                                        </p:tav>
                                        <p:tav tm="100000">
                                          <p:val>
                                            <p:strVal val="#ppt_h"/>
                                          </p:val>
                                        </p:tav>
                                      </p:tavLst>
                                    </p:anim>
                                    <p:animEffect transition="in" filter="fade">
                                      <p:cBhvr>
                                        <p:cTn id="55" dur="500"/>
                                        <p:tgtEl>
                                          <p:spTgt spid="35"/>
                                        </p:tgtEl>
                                      </p:cBhvr>
                                    </p:animEffect>
                                  </p:childTnLst>
                                </p:cTn>
                              </p:par>
                            </p:childTnLst>
                          </p:cTn>
                        </p:par>
                      </p:childTnLst>
                    </p:cTn>
                  </p:par>
                  <p:par>
                    <p:cTn id="56" fill="hold">
                      <p:stCondLst>
                        <p:cond delay="indefinite"/>
                      </p:stCondLst>
                      <p:childTnLst>
                        <p:par>
                          <p:cTn id="57" fill="hold">
                            <p:stCondLst>
                              <p:cond delay="0"/>
                            </p:stCondLst>
                            <p:childTnLst>
                              <p:par>
                                <p:cTn id="58" presetID="53" presetClass="entr" presetSubtype="16" fill="hold" grpId="0" nodeType="clickEffect">
                                  <p:stCondLst>
                                    <p:cond delay="0"/>
                                  </p:stCondLst>
                                  <p:childTnLst>
                                    <p:set>
                                      <p:cBhvr>
                                        <p:cTn id="59" dur="1" fill="hold">
                                          <p:stCondLst>
                                            <p:cond delay="0"/>
                                          </p:stCondLst>
                                        </p:cTn>
                                        <p:tgtEl>
                                          <p:spTgt spid="38"/>
                                        </p:tgtEl>
                                        <p:attrNameLst>
                                          <p:attrName>style.visibility</p:attrName>
                                        </p:attrNameLst>
                                      </p:cBhvr>
                                      <p:to>
                                        <p:strVal val="visible"/>
                                      </p:to>
                                    </p:set>
                                    <p:anim calcmode="lin" valueType="num">
                                      <p:cBhvr>
                                        <p:cTn id="60" dur="500" fill="hold"/>
                                        <p:tgtEl>
                                          <p:spTgt spid="38"/>
                                        </p:tgtEl>
                                        <p:attrNameLst>
                                          <p:attrName>ppt_w</p:attrName>
                                        </p:attrNameLst>
                                      </p:cBhvr>
                                      <p:tavLst>
                                        <p:tav tm="0">
                                          <p:val>
                                            <p:fltVal val="0"/>
                                          </p:val>
                                        </p:tav>
                                        <p:tav tm="100000">
                                          <p:val>
                                            <p:strVal val="#ppt_w"/>
                                          </p:val>
                                        </p:tav>
                                      </p:tavLst>
                                    </p:anim>
                                    <p:anim calcmode="lin" valueType="num">
                                      <p:cBhvr>
                                        <p:cTn id="61" dur="500" fill="hold"/>
                                        <p:tgtEl>
                                          <p:spTgt spid="38"/>
                                        </p:tgtEl>
                                        <p:attrNameLst>
                                          <p:attrName>ppt_h</p:attrName>
                                        </p:attrNameLst>
                                      </p:cBhvr>
                                      <p:tavLst>
                                        <p:tav tm="0">
                                          <p:val>
                                            <p:fltVal val="0"/>
                                          </p:val>
                                        </p:tav>
                                        <p:tav tm="100000">
                                          <p:val>
                                            <p:strVal val="#ppt_h"/>
                                          </p:val>
                                        </p:tav>
                                      </p:tavLst>
                                    </p:anim>
                                    <p:animEffect transition="in" filter="fade">
                                      <p:cBhvr>
                                        <p:cTn id="62" dur="500"/>
                                        <p:tgtEl>
                                          <p:spTgt spid="38"/>
                                        </p:tgtEl>
                                      </p:cBhvr>
                                    </p:animEffect>
                                  </p:childTnLst>
                                </p:cTn>
                              </p:par>
                              <p:par>
                                <p:cTn id="63" presetID="53" presetClass="entr" presetSubtype="16" fill="hold" nodeType="withEffect">
                                  <p:stCondLst>
                                    <p:cond delay="0"/>
                                  </p:stCondLst>
                                  <p:childTnLst>
                                    <p:set>
                                      <p:cBhvr>
                                        <p:cTn id="64" dur="1" fill="hold">
                                          <p:stCondLst>
                                            <p:cond delay="0"/>
                                          </p:stCondLst>
                                        </p:cTn>
                                        <p:tgtEl>
                                          <p:spTgt spid="37"/>
                                        </p:tgtEl>
                                        <p:attrNameLst>
                                          <p:attrName>style.visibility</p:attrName>
                                        </p:attrNameLst>
                                      </p:cBhvr>
                                      <p:to>
                                        <p:strVal val="visible"/>
                                      </p:to>
                                    </p:set>
                                    <p:anim calcmode="lin" valueType="num">
                                      <p:cBhvr>
                                        <p:cTn id="65" dur="500" fill="hold"/>
                                        <p:tgtEl>
                                          <p:spTgt spid="37"/>
                                        </p:tgtEl>
                                        <p:attrNameLst>
                                          <p:attrName>ppt_w</p:attrName>
                                        </p:attrNameLst>
                                      </p:cBhvr>
                                      <p:tavLst>
                                        <p:tav tm="0">
                                          <p:val>
                                            <p:fltVal val="0"/>
                                          </p:val>
                                        </p:tav>
                                        <p:tav tm="100000">
                                          <p:val>
                                            <p:strVal val="#ppt_w"/>
                                          </p:val>
                                        </p:tav>
                                      </p:tavLst>
                                    </p:anim>
                                    <p:anim calcmode="lin" valueType="num">
                                      <p:cBhvr>
                                        <p:cTn id="66" dur="500" fill="hold"/>
                                        <p:tgtEl>
                                          <p:spTgt spid="37"/>
                                        </p:tgtEl>
                                        <p:attrNameLst>
                                          <p:attrName>ppt_h</p:attrName>
                                        </p:attrNameLst>
                                      </p:cBhvr>
                                      <p:tavLst>
                                        <p:tav tm="0">
                                          <p:val>
                                            <p:fltVal val="0"/>
                                          </p:val>
                                        </p:tav>
                                        <p:tav tm="100000">
                                          <p:val>
                                            <p:strVal val="#ppt_h"/>
                                          </p:val>
                                        </p:tav>
                                      </p:tavLst>
                                    </p:anim>
                                    <p:animEffect transition="in" filter="fade">
                                      <p:cBhvr>
                                        <p:cTn id="67" dur="500"/>
                                        <p:tgtEl>
                                          <p:spTgt spid="37"/>
                                        </p:tgtEl>
                                      </p:cBhvr>
                                    </p:animEffect>
                                  </p:childTnLst>
                                </p:cTn>
                              </p:par>
                            </p:childTnLst>
                          </p:cTn>
                        </p:par>
                      </p:childTnLst>
                    </p:cTn>
                  </p:par>
                  <p:par>
                    <p:cTn id="68" fill="hold">
                      <p:stCondLst>
                        <p:cond delay="indefinite"/>
                      </p:stCondLst>
                      <p:childTnLst>
                        <p:par>
                          <p:cTn id="69" fill="hold">
                            <p:stCondLst>
                              <p:cond delay="0"/>
                            </p:stCondLst>
                            <p:childTnLst>
                              <p:par>
                                <p:cTn id="70" presetID="53" presetClass="entr" presetSubtype="16" fill="hold" nodeType="clickEffect">
                                  <p:stCondLst>
                                    <p:cond delay="0"/>
                                  </p:stCondLst>
                                  <p:childTnLst>
                                    <p:set>
                                      <p:cBhvr>
                                        <p:cTn id="71" dur="1" fill="hold">
                                          <p:stCondLst>
                                            <p:cond delay="0"/>
                                          </p:stCondLst>
                                        </p:cTn>
                                        <p:tgtEl>
                                          <p:spTgt spid="42"/>
                                        </p:tgtEl>
                                        <p:attrNameLst>
                                          <p:attrName>style.visibility</p:attrName>
                                        </p:attrNameLst>
                                      </p:cBhvr>
                                      <p:to>
                                        <p:strVal val="visible"/>
                                      </p:to>
                                    </p:set>
                                    <p:anim calcmode="lin" valueType="num">
                                      <p:cBhvr>
                                        <p:cTn id="72" dur="500" fill="hold"/>
                                        <p:tgtEl>
                                          <p:spTgt spid="42"/>
                                        </p:tgtEl>
                                        <p:attrNameLst>
                                          <p:attrName>ppt_w</p:attrName>
                                        </p:attrNameLst>
                                      </p:cBhvr>
                                      <p:tavLst>
                                        <p:tav tm="0">
                                          <p:val>
                                            <p:fltVal val="0"/>
                                          </p:val>
                                        </p:tav>
                                        <p:tav tm="100000">
                                          <p:val>
                                            <p:strVal val="#ppt_w"/>
                                          </p:val>
                                        </p:tav>
                                      </p:tavLst>
                                    </p:anim>
                                    <p:anim calcmode="lin" valueType="num">
                                      <p:cBhvr>
                                        <p:cTn id="73" dur="500" fill="hold"/>
                                        <p:tgtEl>
                                          <p:spTgt spid="42"/>
                                        </p:tgtEl>
                                        <p:attrNameLst>
                                          <p:attrName>ppt_h</p:attrName>
                                        </p:attrNameLst>
                                      </p:cBhvr>
                                      <p:tavLst>
                                        <p:tav tm="0">
                                          <p:val>
                                            <p:fltVal val="0"/>
                                          </p:val>
                                        </p:tav>
                                        <p:tav tm="100000">
                                          <p:val>
                                            <p:strVal val="#ppt_h"/>
                                          </p:val>
                                        </p:tav>
                                      </p:tavLst>
                                    </p:anim>
                                    <p:animEffect transition="in" filter="fade">
                                      <p:cBhvr>
                                        <p:cTn id="74" dur="500"/>
                                        <p:tgtEl>
                                          <p:spTgt spid="42"/>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43"/>
                                        </p:tgtEl>
                                        <p:attrNameLst>
                                          <p:attrName>style.visibility</p:attrName>
                                        </p:attrNameLst>
                                      </p:cBhvr>
                                      <p:to>
                                        <p:strVal val="visible"/>
                                      </p:to>
                                    </p:set>
                                    <p:anim calcmode="lin" valueType="num">
                                      <p:cBhvr>
                                        <p:cTn id="77" dur="500" fill="hold"/>
                                        <p:tgtEl>
                                          <p:spTgt spid="43"/>
                                        </p:tgtEl>
                                        <p:attrNameLst>
                                          <p:attrName>ppt_w</p:attrName>
                                        </p:attrNameLst>
                                      </p:cBhvr>
                                      <p:tavLst>
                                        <p:tav tm="0">
                                          <p:val>
                                            <p:fltVal val="0"/>
                                          </p:val>
                                        </p:tav>
                                        <p:tav tm="100000">
                                          <p:val>
                                            <p:strVal val="#ppt_w"/>
                                          </p:val>
                                        </p:tav>
                                      </p:tavLst>
                                    </p:anim>
                                    <p:anim calcmode="lin" valueType="num">
                                      <p:cBhvr>
                                        <p:cTn id="78" dur="500" fill="hold"/>
                                        <p:tgtEl>
                                          <p:spTgt spid="43"/>
                                        </p:tgtEl>
                                        <p:attrNameLst>
                                          <p:attrName>ppt_h</p:attrName>
                                        </p:attrNameLst>
                                      </p:cBhvr>
                                      <p:tavLst>
                                        <p:tav tm="0">
                                          <p:val>
                                            <p:fltVal val="0"/>
                                          </p:val>
                                        </p:tav>
                                        <p:tav tm="100000">
                                          <p:val>
                                            <p:strVal val="#ppt_h"/>
                                          </p:val>
                                        </p:tav>
                                      </p:tavLst>
                                    </p:anim>
                                    <p:animEffect transition="in" filter="fade">
                                      <p:cBhvr>
                                        <p:cTn id="7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P spid="34" grpId="0"/>
      <p:bldP spid="36" grpId="0"/>
      <p:bldP spid="38" grpId="0"/>
      <p:bldP spid="4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Migración hacia redes “sin estado”</a:t>
            </a:r>
          </a:p>
        </p:txBody>
      </p:sp>
      <p:cxnSp>
        <p:nvCxnSpPr>
          <p:cNvPr id="6" name="Conector recto 5">
            <a:extLst>
              <a:ext uri="{FF2B5EF4-FFF2-40B4-BE49-F238E27FC236}">
                <a16:creationId xmlns:a16="http://schemas.microsoft.com/office/drawing/2014/main" id="{135403F7-01D5-9629-C236-2D7A880611B4}"/>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Rectángulo redondeado 23">
            <a:extLst>
              <a:ext uri="{FF2B5EF4-FFF2-40B4-BE49-F238E27FC236}">
                <a16:creationId xmlns:a16="http://schemas.microsoft.com/office/drawing/2014/main" id="{85122E71-D713-8BBC-C446-14BD21F5BBD7}"/>
              </a:ext>
            </a:extLst>
          </p:cNvPr>
          <p:cNvSpPr/>
          <p:nvPr/>
        </p:nvSpPr>
        <p:spPr>
          <a:xfrm>
            <a:off x="9761429" y="212407"/>
            <a:ext cx="2248570" cy="597652"/>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800" dirty="0" err="1">
                <a:solidFill>
                  <a:schemeClr val="accent5">
                    <a:lumMod val="60000"/>
                    <a:lumOff val="40000"/>
                  </a:schemeClr>
                </a:solidFill>
                <a:ea typeface="Verdana" panose="020B0604030504040204" pitchFamily="34" charset="0"/>
                <a:cs typeface="Verdana" panose="020B0604030504040204" pitchFamily="34" charset="0"/>
              </a:rPr>
              <a:t>Unicast</a:t>
            </a:r>
            <a:endParaRPr lang="es-ES" sz="2800" dirty="0">
              <a:solidFill>
                <a:schemeClr val="accent5">
                  <a:lumMod val="60000"/>
                  <a:lumOff val="40000"/>
                </a:schemeClr>
              </a:solidFill>
              <a:ea typeface="Verdana" panose="020B0604030504040204" pitchFamily="34" charset="0"/>
              <a:cs typeface="Verdana" panose="020B0604030504040204" pitchFamily="34" charset="0"/>
            </a:endParaRPr>
          </a:p>
        </p:txBody>
      </p:sp>
      <p:grpSp>
        <p:nvGrpSpPr>
          <p:cNvPr id="73" name="Grupo 72">
            <a:extLst>
              <a:ext uri="{FF2B5EF4-FFF2-40B4-BE49-F238E27FC236}">
                <a16:creationId xmlns:a16="http://schemas.microsoft.com/office/drawing/2014/main" id="{F655F30F-1C63-17E9-1FA4-905BD885C7E5}"/>
              </a:ext>
            </a:extLst>
          </p:cNvPr>
          <p:cNvGrpSpPr/>
          <p:nvPr/>
        </p:nvGrpSpPr>
        <p:grpSpPr>
          <a:xfrm>
            <a:off x="711200" y="1639887"/>
            <a:ext cx="5118100" cy="4234331"/>
            <a:chOff x="711200" y="1639887"/>
            <a:chExt cx="5118100" cy="4234331"/>
          </a:xfrm>
        </p:grpSpPr>
        <p:pic>
          <p:nvPicPr>
            <p:cNvPr id="4" name="Imagen 3">
              <a:extLst>
                <a:ext uri="{FF2B5EF4-FFF2-40B4-BE49-F238E27FC236}">
                  <a16:creationId xmlns:a16="http://schemas.microsoft.com/office/drawing/2014/main" id="{966EF369-C183-8096-54F3-D2D68E7BEB9F}"/>
                </a:ext>
              </a:extLst>
            </p:cNvPr>
            <p:cNvPicPr>
              <a:picLocks noChangeAspect="1"/>
            </p:cNvPicPr>
            <p:nvPr/>
          </p:nvPicPr>
          <p:blipFill>
            <a:blip r:embed="rId2"/>
            <a:stretch>
              <a:fillRect/>
            </a:stretch>
          </p:blipFill>
          <p:spPr>
            <a:xfrm>
              <a:off x="711200" y="4423137"/>
              <a:ext cx="5118100" cy="1451081"/>
            </a:xfrm>
            <a:prstGeom prst="rect">
              <a:avLst/>
            </a:prstGeom>
          </p:spPr>
        </p:pic>
        <p:grpSp>
          <p:nvGrpSpPr>
            <p:cNvPr id="71" name="Grupo 70">
              <a:extLst>
                <a:ext uri="{FF2B5EF4-FFF2-40B4-BE49-F238E27FC236}">
                  <a16:creationId xmlns:a16="http://schemas.microsoft.com/office/drawing/2014/main" id="{A61B396E-EE29-B929-8181-51E80BAF215A}"/>
                </a:ext>
              </a:extLst>
            </p:cNvPr>
            <p:cNvGrpSpPr/>
            <p:nvPr/>
          </p:nvGrpSpPr>
          <p:grpSpPr>
            <a:xfrm>
              <a:off x="1272752" y="1639887"/>
              <a:ext cx="4132595" cy="2562151"/>
              <a:chOff x="1272752" y="1639887"/>
              <a:chExt cx="4132595" cy="2562151"/>
            </a:xfrm>
          </p:grpSpPr>
          <p:sp>
            <p:nvSpPr>
              <p:cNvPr id="12" name="CuadroTexto 11">
                <a:extLst>
                  <a:ext uri="{FF2B5EF4-FFF2-40B4-BE49-F238E27FC236}">
                    <a16:creationId xmlns:a16="http://schemas.microsoft.com/office/drawing/2014/main" id="{C47DBE27-2D10-1839-4B41-84CF313B8794}"/>
                  </a:ext>
                </a:extLst>
              </p:cNvPr>
              <p:cNvSpPr txBox="1"/>
              <p:nvPr/>
            </p:nvSpPr>
            <p:spPr>
              <a:xfrm>
                <a:off x="1272752" y="2794778"/>
                <a:ext cx="973747"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IGP</a:t>
                </a:r>
              </a:p>
            </p:txBody>
          </p:sp>
          <p:sp>
            <p:nvSpPr>
              <p:cNvPr id="15" name="CuadroTexto 14">
                <a:extLst>
                  <a:ext uri="{FF2B5EF4-FFF2-40B4-BE49-F238E27FC236}">
                    <a16:creationId xmlns:a16="http://schemas.microsoft.com/office/drawing/2014/main" id="{CF29C41D-B6FB-D9E5-59E6-A34CC8C5BB50}"/>
                  </a:ext>
                </a:extLst>
              </p:cNvPr>
              <p:cNvSpPr txBox="1"/>
              <p:nvPr/>
            </p:nvSpPr>
            <p:spPr>
              <a:xfrm>
                <a:off x="1758219" y="1639887"/>
                <a:ext cx="973747"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BGP4</a:t>
                </a:r>
              </a:p>
            </p:txBody>
          </p:sp>
          <p:sp>
            <p:nvSpPr>
              <p:cNvPr id="17" name="CuadroTexto 16">
                <a:extLst>
                  <a:ext uri="{FF2B5EF4-FFF2-40B4-BE49-F238E27FC236}">
                    <a16:creationId xmlns:a16="http://schemas.microsoft.com/office/drawing/2014/main" id="{672BCE3D-3078-516A-A1D6-BC8F63B433D3}"/>
                  </a:ext>
                </a:extLst>
              </p:cNvPr>
              <p:cNvSpPr txBox="1"/>
              <p:nvPr/>
            </p:nvSpPr>
            <p:spPr>
              <a:xfrm>
                <a:off x="3368127" y="1667273"/>
                <a:ext cx="973747"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LDP</a:t>
                </a:r>
              </a:p>
            </p:txBody>
          </p:sp>
          <p:sp>
            <p:nvSpPr>
              <p:cNvPr id="18" name="CuadroTexto 17">
                <a:extLst>
                  <a:ext uri="{FF2B5EF4-FFF2-40B4-BE49-F238E27FC236}">
                    <a16:creationId xmlns:a16="http://schemas.microsoft.com/office/drawing/2014/main" id="{A2142F02-2D7E-E75C-D47B-3707C4DA2A38}"/>
                  </a:ext>
                </a:extLst>
              </p:cNvPr>
              <p:cNvSpPr txBox="1"/>
              <p:nvPr/>
            </p:nvSpPr>
            <p:spPr>
              <a:xfrm>
                <a:off x="4103322" y="2464929"/>
                <a:ext cx="1302025"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RSVP-TE</a:t>
                </a:r>
              </a:p>
            </p:txBody>
          </p:sp>
          <p:sp>
            <p:nvSpPr>
              <p:cNvPr id="22" name="CuadroTexto 21">
                <a:extLst>
                  <a:ext uri="{FF2B5EF4-FFF2-40B4-BE49-F238E27FC236}">
                    <a16:creationId xmlns:a16="http://schemas.microsoft.com/office/drawing/2014/main" id="{17328E0F-3870-9AD9-98B4-9C1B565B8E4B}"/>
                  </a:ext>
                </a:extLst>
              </p:cNvPr>
              <p:cNvSpPr txBox="1"/>
              <p:nvPr/>
            </p:nvSpPr>
            <p:spPr>
              <a:xfrm>
                <a:off x="3546062" y="3709617"/>
                <a:ext cx="1302025"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MP-BGP</a:t>
                </a:r>
              </a:p>
            </p:txBody>
          </p:sp>
          <p:sp>
            <p:nvSpPr>
              <p:cNvPr id="23" name="CuadroTexto 22">
                <a:extLst>
                  <a:ext uri="{FF2B5EF4-FFF2-40B4-BE49-F238E27FC236}">
                    <a16:creationId xmlns:a16="http://schemas.microsoft.com/office/drawing/2014/main" id="{B3B8FB83-DD8B-6656-18E1-E5D82A601F86}"/>
                  </a:ext>
                </a:extLst>
              </p:cNvPr>
              <p:cNvSpPr txBox="1"/>
              <p:nvPr/>
            </p:nvSpPr>
            <p:spPr>
              <a:xfrm>
                <a:off x="1427306" y="3740373"/>
                <a:ext cx="1302025"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T-LDP</a:t>
                </a:r>
              </a:p>
            </p:txBody>
          </p:sp>
          <p:cxnSp>
            <p:nvCxnSpPr>
              <p:cNvPr id="25" name="Conector recto 24">
                <a:extLst>
                  <a:ext uri="{FF2B5EF4-FFF2-40B4-BE49-F238E27FC236}">
                    <a16:creationId xmlns:a16="http://schemas.microsoft.com/office/drawing/2014/main" id="{5AE76301-5310-9544-2EC6-9DAAE5672807}"/>
                  </a:ext>
                </a:extLst>
              </p:cNvPr>
              <p:cNvCxnSpPr>
                <a:cxnSpLocks/>
              </p:cNvCxnSpPr>
              <p:nvPr/>
            </p:nvCxnSpPr>
            <p:spPr>
              <a:xfrm flipH="1" flipV="1">
                <a:off x="2510684" y="2087174"/>
                <a:ext cx="1294294" cy="1556868"/>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C6DA4175-3D10-8CC0-8BB0-F3AF492E9A34}"/>
                  </a:ext>
                </a:extLst>
              </p:cNvPr>
              <p:cNvCxnSpPr>
                <a:cxnSpLocks/>
              </p:cNvCxnSpPr>
              <p:nvPr/>
            </p:nvCxnSpPr>
            <p:spPr>
              <a:xfrm flipV="1">
                <a:off x="2731966" y="2011638"/>
                <a:ext cx="808827" cy="1738311"/>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Conector recto 38">
                <a:extLst>
                  <a:ext uri="{FF2B5EF4-FFF2-40B4-BE49-F238E27FC236}">
                    <a16:creationId xmlns:a16="http://schemas.microsoft.com/office/drawing/2014/main" id="{FD632B6D-3A2C-DBA2-724E-355701F78CB8}"/>
                  </a:ext>
                </a:extLst>
              </p:cNvPr>
              <p:cNvCxnSpPr>
                <a:cxnSpLocks/>
              </p:cNvCxnSpPr>
              <p:nvPr/>
            </p:nvCxnSpPr>
            <p:spPr>
              <a:xfrm flipV="1">
                <a:off x="2144899" y="2707000"/>
                <a:ext cx="1881213" cy="344011"/>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5" name="Imagen 4">
                <a:extLst>
                  <a:ext uri="{FF2B5EF4-FFF2-40B4-BE49-F238E27FC236}">
                    <a16:creationId xmlns:a16="http://schemas.microsoft.com/office/drawing/2014/main" id="{C0FCDD4F-03A8-6311-C975-04947DC7F3BB}"/>
                  </a:ext>
                </a:extLst>
              </p:cNvPr>
              <p:cNvPicPr>
                <a:picLocks noChangeAspect="1"/>
              </p:cNvPicPr>
              <p:nvPr/>
            </p:nvPicPr>
            <p:blipFill>
              <a:blip r:embed="rId3"/>
              <a:stretch>
                <a:fillRect/>
              </a:stretch>
            </p:blipFill>
            <p:spPr>
              <a:xfrm>
                <a:off x="2568825" y="2364328"/>
                <a:ext cx="1072013" cy="1072013"/>
              </a:xfrm>
              <a:prstGeom prst="rect">
                <a:avLst/>
              </a:prstGeom>
            </p:spPr>
          </p:pic>
        </p:grpSp>
      </p:grpSp>
      <p:grpSp>
        <p:nvGrpSpPr>
          <p:cNvPr id="74" name="Grupo 73">
            <a:extLst>
              <a:ext uri="{FF2B5EF4-FFF2-40B4-BE49-F238E27FC236}">
                <a16:creationId xmlns:a16="http://schemas.microsoft.com/office/drawing/2014/main" id="{05A48236-1654-0DC2-3CB6-A38F6309B695}"/>
              </a:ext>
            </a:extLst>
          </p:cNvPr>
          <p:cNvGrpSpPr/>
          <p:nvPr/>
        </p:nvGrpSpPr>
        <p:grpSpPr>
          <a:xfrm>
            <a:off x="7048500" y="1395742"/>
            <a:ext cx="5667878" cy="5071039"/>
            <a:chOff x="7048500" y="1395742"/>
            <a:chExt cx="5667878" cy="5071039"/>
          </a:xfrm>
        </p:grpSpPr>
        <p:pic>
          <p:nvPicPr>
            <p:cNvPr id="8" name="Imagen 7">
              <a:extLst>
                <a:ext uri="{FF2B5EF4-FFF2-40B4-BE49-F238E27FC236}">
                  <a16:creationId xmlns:a16="http://schemas.microsoft.com/office/drawing/2014/main" id="{057A24F3-60D1-D144-B059-9E8795EA6AE6}"/>
                </a:ext>
              </a:extLst>
            </p:cNvPr>
            <p:cNvPicPr>
              <a:picLocks noChangeAspect="1"/>
            </p:cNvPicPr>
            <p:nvPr/>
          </p:nvPicPr>
          <p:blipFill>
            <a:blip r:embed="rId4"/>
            <a:stretch>
              <a:fillRect/>
            </a:stretch>
          </p:blipFill>
          <p:spPr>
            <a:xfrm>
              <a:off x="7886700" y="4442187"/>
              <a:ext cx="2777020" cy="1342663"/>
            </a:xfrm>
            <a:prstGeom prst="rect">
              <a:avLst/>
            </a:prstGeom>
          </p:spPr>
        </p:pic>
        <p:grpSp>
          <p:nvGrpSpPr>
            <p:cNvPr id="72" name="Grupo 71">
              <a:extLst>
                <a:ext uri="{FF2B5EF4-FFF2-40B4-BE49-F238E27FC236}">
                  <a16:creationId xmlns:a16="http://schemas.microsoft.com/office/drawing/2014/main" id="{AFCAC236-5294-0CFF-42A0-126ABDEE0F0B}"/>
                </a:ext>
              </a:extLst>
            </p:cNvPr>
            <p:cNvGrpSpPr/>
            <p:nvPr/>
          </p:nvGrpSpPr>
          <p:grpSpPr>
            <a:xfrm>
              <a:off x="7442871" y="1395742"/>
              <a:ext cx="3602816" cy="2595642"/>
              <a:chOff x="7442871" y="1395742"/>
              <a:chExt cx="3602816" cy="2595642"/>
            </a:xfrm>
          </p:grpSpPr>
          <p:sp>
            <p:nvSpPr>
              <p:cNvPr id="54" name="CuadroTexto 53">
                <a:extLst>
                  <a:ext uri="{FF2B5EF4-FFF2-40B4-BE49-F238E27FC236}">
                    <a16:creationId xmlns:a16="http://schemas.microsoft.com/office/drawing/2014/main" id="{A3AF2DD9-1A05-01DC-36B7-B2FC7C6505FF}"/>
                  </a:ext>
                </a:extLst>
              </p:cNvPr>
              <p:cNvSpPr txBox="1"/>
              <p:nvPr/>
            </p:nvSpPr>
            <p:spPr>
              <a:xfrm>
                <a:off x="7442871" y="2695761"/>
                <a:ext cx="973747"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IGP</a:t>
                </a:r>
              </a:p>
            </p:txBody>
          </p:sp>
          <p:sp>
            <p:nvSpPr>
              <p:cNvPr id="55" name="CuadroTexto 54">
                <a:extLst>
                  <a:ext uri="{FF2B5EF4-FFF2-40B4-BE49-F238E27FC236}">
                    <a16:creationId xmlns:a16="http://schemas.microsoft.com/office/drawing/2014/main" id="{6A67E468-63F4-C801-A378-55E2D2649E08}"/>
                  </a:ext>
                </a:extLst>
              </p:cNvPr>
              <p:cNvSpPr txBox="1"/>
              <p:nvPr/>
            </p:nvSpPr>
            <p:spPr>
              <a:xfrm>
                <a:off x="9515704" y="1395742"/>
                <a:ext cx="973747"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BGP4</a:t>
                </a:r>
              </a:p>
            </p:txBody>
          </p:sp>
          <p:sp>
            <p:nvSpPr>
              <p:cNvPr id="58" name="CuadroTexto 57">
                <a:extLst>
                  <a:ext uri="{FF2B5EF4-FFF2-40B4-BE49-F238E27FC236}">
                    <a16:creationId xmlns:a16="http://schemas.microsoft.com/office/drawing/2014/main" id="{039374FC-A113-7AE7-2570-2A85F82296B8}"/>
                  </a:ext>
                </a:extLst>
              </p:cNvPr>
              <p:cNvSpPr txBox="1"/>
              <p:nvPr/>
            </p:nvSpPr>
            <p:spPr>
              <a:xfrm>
                <a:off x="9743662" y="3529719"/>
                <a:ext cx="1302025"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MP-BGP</a:t>
                </a:r>
              </a:p>
            </p:txBody>
          </p:sp>
          <p:cxnSp>
            <p:nvCxnSpPr>
              <p:cNvPr id="60" name="Conector recto 59">
                <a:extLst>
                  <a:ext uri="{FF2B5EF4-FFF2-40B4-BE49-F238E27FC236}">
                    <a16:creationId xmlns:a16="http://schemas.microsoft.com/office/drawing/2014/main" id="{DE4B6E4D-6F1C-26BE-5DF2-C5FDAEC97050}"/>
                  </a:ext>
                </a:extLst>
              </p:cNvPr>
              <p:cNvCxnSpPr>
                <a:cxnSpLocks/>
              </p:cNvCxnSpPr>
              <p:nvPr/>
            </p:nvCxnSpPr>
            <p:spPr>
              <a:xfrm flipH="1" flipV="1">
                <a:off x="9084710" y="2482371"/>
                <a:ext cx="917868" cy="981773"/>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Conector recto 60">
                <a:extLst>
                  <a:ext uri="{FF2B5EF4-FFF2-40B4-BE49-F238E27FC236}">
                    <a16:creationId xmlns:a16="http://schemas.microsoft.com/office/drawing/2014/main" id="{1CCDFA76-C8D7-1192-EE22-2ED2418F9CD6}"/>
                  </a:ext>
                </a:extLst>
              </p:cNvPr>
              <p:cNvCxnSpPr>
                <a:cxnSpLocks/>
              </p:cNvCxnSpPr>
              <p:nvPr/>
            </p:nvCxnSpPr>
            <p:spPr>
              <a:xfrm flipV="1">
                <a:off x="9128862" y="1831740"/>
                <a:ext cx="609531" cy="1219271"/>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Conector recto 61">
                <a:extLst>
                  <a:ext uri="{FF2B5EF4-FFF2-40B4-BE49-F238E27FC236}">
                    <a16:creationId xmlns:a16="http://schemas.microsoft.com/office/drawing/2014/main" id="{0895359C-BE0E-ADC4-998C-094A8FAD98BE}"/>
                  </a:ext>
                </a:extLst>
              </p:cNvPr>
              <p:cNvCxnSpPr>
                <a:cxnSpLocks/>
              </p:cNvCxnSpPr>
              <p:nvPr/>
            </p:nvCxnSpPr>
            <p:spPr>
              <a:xfrm flipV="1">
                <a:off x="8342499" y="2734407"/>
                <a:ext cx="728222" cy="136706"/>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63" name="Imagen 62">
                <a:extLst>
                  <a:ext uri="{FF2B5EF4-FFF2-40B4-BE49-F238E27FC236}">
                    <a16:creationId xmlns:a16="http://schemas.microsoft.com/office/drawing/2014/main" id="{9E3118E0-ED63-D8E4-A930-DF430E244DF3}"/>
                  </a:ext>
                </a:extLst>
              </p:cNvPr>
              <p:cNvPicPr>
                <a:picLocks noChangeAspect="1"/>
              </p:cNvPicPr>
              <p:nvPr/>
            </p:nvPicPr>
            <p:blipFill>
              <a:blip r:embed="rId3"/>
              <a:stretch>
                <a:fillRect/>
              </a:stretch>
            </p:blipFill>
            <p:spPr>
              <a:xfrm>
                <a:off x="8766425" y="2184430"/>
                <a:ext cx="1072013" cy="1072013"/>
              </a:xfrm>
              <a:prstGeom prst="rect">
                <a:avLst/>
              </a:prstGeom>
            </p:spPr>
          </p:pic>
        </p:grpSp>
        <p:sp>
          <p:nvSpPr>
            <p:cNvPr id="69" name="CuadroTexto 68">
              <a:extLst>
                <a:ext uri="{FF2B5EF4-FFF2-40B4-BE49-F238E27FC236}">
                  <a16:creationId xmlns:a16="http://schemas.microsoft.com/office/drawing/2014/main" id="{B057D36A-9149-CF24-FAE9-C7AD330CBA5D}"/>
                </a:ext>
              </a:extLst>
            </p:cNvPr>
            <p:cNvSpPr txBox="1"/>
            <p:nvPr/>
          </p:nvSpPr>
          <p:spPr>
            <a:xfrm>
              <a:off x="7048500" y="6066671"/>
              <a:ext cx="5667878" cy="400110"/>
            </a:xfrm>
            <a:prstGeom prst="rect">
              <a:avLst/>
            </a:prstGeom>
            <a:noFill/>
          </p:spPr>
          <p:txBody>
            <a:bodyPr wrap="square" rtlCol="0">
              <a:spAutoFit/>
            </a:bodyP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SRv6 elimina el “per </a:t>
              </a:r>
              <a:r>
                <a:rPr lang="es-ES" sz="2000" dirty="0" err="1">
                  <a:solidFill>
                    <a:schemeClr val="accent1">
                      <a:lumMod val="75000"/>
                    </a:schemeClr>
                  </a:solidFill>
                  <a:ea typeface="Verdana" panose="020B0604030504040204" pitchFamily="34" charset="0"/>
                  <a:cs typeface="Verdana" panose="020B0604030504040204" pitchFamily="34" charset="0"/>
                </a:rPr>
                <a:t>flow</a:t>
              </a:r>
              <a:r>
                <a:rPr lang="es-ES" sz="2000" dirty="0">
                  <a:solidFill>
                    <a:schemeClr val="accent1">
                      <a:lumMod val="75000"/>
                    </a:schemeClr>
                  </a:solidFill>
                  <a:ea typeface="Verdana" panose="020B0604030504040204" pitchFamily="34" charset="0"/>
                  <a:cs typeface="Verdana" panose="020B0604030504040204" pitchFamily="34" charset="0"/>
                </a:rPr>
                <a:t> </a:t>
              </a:r>
              <a:r>
                <a:rPr lang="es-ES" sz="2000" dirty="0" err="1">
                  <a:solidFill>
                    <a:schemeClr val="accent1">
                      <a:lumMod val="75000"/>
                    </a:schemeClr>
                  </a:solidFill>
                  <a:ea typeface="Verdana" panose="020B0604030504040204" pitchFamily="34" charset="0"/>
                  <a:cs typeface="Verdana" panose="020B0604030504040204" pitchFamily="34" charset="0"/>
                </a:rPr>
                <a:t>state</a:t>
              </a:r>
              <a:r>
                <a:rPr lang="es-ES" sz="2000" dirty="0">
                  <a:solidFill>
                    <a:schemeClr val="accent1">
                      <a:lumMod val="75000"/>
                    </a:schemeClr>
                  </a:solidFill>
                  <a:ea typeface="Verdana" panose="020B0604030504040204" pitchFamily="34" charset="0"/>
                  <a:cs typeface="Verdana" panose="020B0604030504040204" pitchFamily="34" charset="0"/>
                </a:rPr>
                <a:t>” en la red</a:t>
              </a:r>
            </a:p>
          </p:txBody>
        </p:sp>
      </p:grpSp>
      <p:sp>
        <p:nvSpPr>
          <p:cNvPr id="70" name="Triángulo rectángulo 69">
            <a:extLst>
              <a:ext uri="{FF2B5EF4-FFF2-40B4-BE49-F238E27FC236}">
                <a16:creationId xmlns:a16="http://schemas.microsoft.com/office/drawing/2014/main" id="{B072D8BC-2940-28E1-84D3-821AD6908DE5}"/>
              </a:ext>
            </a:extLst>
          </p:cNvPr>
          <p:cNvSpPr/>
          <p:nvPr/>
        </p:nvSpPr>
        <p:spPr>
          <a:xfrm rot="13492189">
            <a:off x="5900969" y="3154216"/>
            <a:ext cx="914400" cy="914400"/>
          </a:xfrm>
          <a:prstGeom prst="rtTriangle">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sz="1400">
              <a:solidFill>
                <a:schemeClr val="accent1">
                  <a:lumMod val="75000"/>
                </a:schemeClr>
              </a:solidFill>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528810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70"/>
                                        </p:tgtEl>
                                        <p:attrNameLst>
                                          <p:attrName>style.visibility</p:attrName>
                                        </p:attrNameLst>
                                      </p:cBhvr>
                                      <p:to>
                                        <p:strVal val="visible"/>
                                      </p:to>
                                    </p:set>
                                    <p:animEffect transition="in" filter="wipe(left)">
                                      <p:cBhvr>
                                        <p:cTn id="11" dur="500"/>
                                        <p:tgtEl>
                                          <p:spTgt spid="70"/>
                                        </p:tgtEl>
                                      </p:cBhvr>
                                    </p:animEffect>
                                  </p:childTnLst>
                                </p:cTn>
                              </p:par>
                            </p:childTnLst>
                          </p:cTn>
                        </p:par>
                        <p:par>
                          <p:cTn id="12" fill="hold">
                            <p:stCondLst>
                              <p:cond delay="500"/>
                            </p:stCondLst>
                            <p:childTnLst>
                              <p:par>
                                <p:cTn id="13" presetID="1" presetClass="entr" presetSubtype="0" fill="hold" nodeType="afterEffect">
                                  <p:stCondLst>
                                    <p:cond delay="0"/>
                                  </p:stCondLst>
                                  <p:childTnLst>
                                    <p:set>
                                      <p:cBhvr>
                                        <p:cTn id="14"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9929110" cy="2800767"/>
          </a:xfrm>
          <a:prstGeom prst="rect">
            <a:avLst/>
          </a:prstGeom>
          <a:noFill/>
          <a:ln>
            <a:noFill/>
          </a:ln>
        </p:spPr>
        <p:txBody>
          <a:bodyPr wrap="square" rtlCol="0">
            <a:spAutoFit/>
          </a:bodyPr>
          <a:lstStyle>
            <a:defPPr>
              <a:defRPr lang="en-US"/>
            </a:defPPr>
            <a:lvl1pPr>
              <a:defRPr sz="4400">
                <a:solidFill>
                  <a:schemeClr val="accent1">
                    <a:lumMod val="75000"/>
                  </a:schemeClr>
                </a:solidFill>
                <a:ea typeface="Verdana" panose="020B0604030504040204" pitchFamily="34" charset="0"/>
                <a:cs typeface="Verdana" panose="020B0604030504040204" pitchFamily="34" charset="0"/>
              </a:defRPr>
            </a:lvl1pPr>
          </a:lstStyle>
          <a:p>
            <a:r>
              <a:rPr lang="es-ES" dirty="0"/>
              <a:t>Migración hacia redes “sin estado”</a:t>
            </a:r>
          </a:p>
        </p:txBody>
      </p:sp>
      <p:cxnSp>
        <p:nvCxnSpPr>
          <p:cNvPr id="6" name="Conector recto 5">
            <a:extLst>
              <a:ext uri="{FF2B5EF4-FFF2-40B4-BE49-F238E27FC236}">
                <a16:creationId xmlns:a16="http://schemas.microsoft.com/office/drawing/2014/main" id="{135403F7-01D5-9629-C236-2D7A880611B4}"/>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70" name="Triángulo rectángulo 69">
            <a:extLst>
              <a:ext uri="{FF2B5EF4-FFF2-40B4-BE49-F238E27FC236}">
                <a16:creationId xmlns:a16="http://schemas.microsoft.com/office/drawing/2014/main" id="{B072D8BC-2940-28E1-84D3-821AD6908DE5}"/>
              </a:ext>
            </a:extLst>
          </p:cNvPr>
          <p:cNvSpPr/>
          <p:nvPr/>
        </p:nvSpPr>
        <p:spPr>
          <a:xfrm rot="13492189">
            <a:off x="5829109" y="3429558"/>
            <a:ext cx="914400" cy="914400"/>
          </a:xfrm>
          <a:prstGeom prst="rtTriangle">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sz="1400">
              <a:solidFill>
                <a:schemeClr val="accent1">
                  <a:lumMod val="75000"/>
                </a:schemeClr>
              </a:solidFill>
              <a:ea typeface="Verdana" panose="020B0604030504040204" pitchFamily="34" charset="0"/>
              <a:cs typeface="Verdana" panose="020B0604030504040204" pitchFamily="34" charset="0"/>
            </a:endParaRPr>
          </a:p>
        </p:txBody>
      </p:sp>
      <p:sp>
        <p:nvSpPr>
          <p:cNvPr id="24" name="Rectángulo redondeado 23">
            <a:extLst>
              <a:ext uri="{FF2B5EF4-FFF2-40B4-BE49-F238E27FC236}">
                <a16:creationId xmlns:a16="http://schemas.microsoft.com/office/drawing/2014/main" id="{85122E71-D713-8BBC-C446-14BD21F5BBD7}"/>
              </a:ext>
            </a:extLst>
          </p:cNvPr>
          <p:cNvSpPr/>
          <p:nvPr/>
        </p:nvSpPr>
        <p:spPr>
          <a:xfrm>
            <a:off x="9761429" y="212407"/>
            <a:ext cx="2248570" cy="597652"/>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800" dirty="0" err="1">
                <a:solidFill>
                  <a:schemeClr val="accent5">
                    <a:lumMod val="60000"/>
                    <a:lumOff val="40000"/>
                  </a:schemeClr>
                </a:solidFill>
                <a:ea typeface="Verdana" panose="020B0604030504040204" pitchFamily="34" charset="0"/>
                <a:cs typeface="Verdana" panose="020B0604030504040204" pitchFamily="34" charset="0"/>
              </a:rPr>
              <a:t>Multicast</a:t>
            </a:r>
            <a:endParaRPr lang="es-ES" sz="2800" dirty="0">
              <a:solidFill>
                <a:schemeClr val="accent5">
                  <a:lumMod val="60000"/>
                  <a:lumOff val="40000"/>
                </a:schemeClr>
              </a:solidFill>
              <a:ea typeface="Verdana" panose="020B0604030504040204" pitchFamily="34" charset="0"/>
              <a:cs typeface="Verdana" panose="020B0604030504040204" pitchFamily="34" charset="0"/>
            </a:endParaRPr>
          </a:p>
        </p:txBody>
      </p:sp>
      <p:grpSp>
        <p:nvGrpSpPr>
          <p:cNvPr id="3" name="Grupo 2">
            <a:extLst>
              <a:ext uri="{FF2B5EF4-FFF2-40B4-BE49-F238E27FC236}">
                <a16:creationId xmlns:a16="http://schemas.microsoft.com/office/drawing/2014/main" id="{0576C243-E6A7-74BC-1E08-A6748567FBE9}"/>
              </a:ext>
            </a:extLst>
          </p:cNvPr>
          <p:cNvGrpSpPr/>
          <p:nvPr/>
        </p:nvGrpSpPr>
        <p:grpSpPr>
          <a:xfrm>
            <a:off x="914403" y="1524202"/>
            <a:ext cx="4815677" cy="4600909"/>
            <a:chOff x="914403" y="1524202"/>
            <a:chExt cx="4815677" cy="4600909"/>
          </a:xfrm>
        </p:grpSpPr>
        <p:sp>
          <p:nvSpPr>
            <p:cNvPr id="12" name="CuadroTexto 11">
              <a:extLst>
                <a:ext uri="{FF2B5EF4-FFF2-40B4-BE49-F238E27FC236}">
                  <a16:creationId xmlns:a16="http://schemas.microsoft.com/office/drawing/2014/main" id="{C47DBE27-2D10-1839-4B41-84CF313B8794}"/>
                </a:ext>
              </a:extLst>
            </p:cNvPr>
            <p:cNvSpPr txBox="1"/>
            <p:nvPr/>
          </p:nvSpPr>
          <p:spPr>
            <a:xfrm>
              <a:off x="980652" y="2794778"/>
              <a:ext cx="973747"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IGP</a:t>
              </a:r>
            </a:p>
          </p:txBody>
        </p:sp>
        <p:sp>
          <p:nvSpPr>
            <p:cNvPr id="17" name="CuadroTexto 16">
              <a:extLst>
                <a:ext uri="{FF2B5EF4-FFF2-40B4-BE49-F238E27FC236}">
                  <a16:creationId xmlns:a16="http://schemas.microsoft.com/office/drawing/2014/main" id="{672BCE3D-3078-516A-A1D6-BC8F63B433D3}"/>
                </a:ext>
              </a:extLst>
            </p:cNvPr>
            <p:cNvSpPr txBox="1"/>
            <p:nvPr/>
          </p:nvSpPr>
          <p:spPr>
            <a:xfrm>
              <a:off x="1852799" y="1524202"/>
              <a:ext cx="973747" cy="461665"/>
            </a:xfrm>
            <a:prstGeom prst="rect">
              <a:avLst/>
            </a:prstGeom>
            <a:noFill/>
          </p:spPr>
          <p:txBody>
            <a:bodyPr wrap="square" rtlCol="0">
              <a:spAutoFit/>
            </a:bodyPr>
            <a:lstStyle/>
            <a:p>
              <a:pPr algn="ctr"/>
              <a:r>
                <a:rPr lang="es-ES" sz="2400" dirty="0" err="1">
                  <a:solidFill>
                    <a:schemeClr val="accent1">
                      <a:lumMod val="75000"/>
                    </a:schemeClr>
                  </a:solidFill>
                  <a:ea typeface="Verdana" panose="020B0604030504040204" pitchFamily="34" charset="0"/>
                  <a:cs typeface="Verdana" panose="020B0604030504040204" pitchFamily="34" charset="0"/>
                </a:rPr>
                <a:t>mLDP</a:t>
              </a:r>
              <a:endParaRPr lang="es-ES" sz="2400" dirty="0">
                <a:solidFill>
                  <a:schemeClr val="accent1">
                    <a:lumMod val="75000"/>
                  </a:schemeClr>
                </a:solidFill>
                <a:ea typeface="Verdana" panose="020B0604030504040204" pitchFamily="34" charset="0"/>
                <a:cs typeface="Verdana" panose="020B0604030504040204" pitchFamily="34" charset="0"/>
              </a:endParaRPr>
            </a:p>
          </p:txBody>
        </p:sp>
        <p:sp>
          <p:nvSpPr>
            <p:cNvPr id="18" name="CuadroTexto 17">
              <a:extLst>
                <a:ext uri="{FF2B5EF4-FFF2-40B4-BE49-F238E27FC236}">
                  <a16:creationId xmlns:a16="http://schemas.microsoft.com/office/drawing/2014/main" id="{A2142F02-2D7E-E75C-D47B-3707C4DA2A38}"/>
                </a:ext>
              </a:extLst>
            </p:cNvPr>
            <p:cNvSpPr txBox="1"/>
            <p:nvPr/>
          </p:nvSpPr>
          <p:spPr>
            <a:xfrm>
              <a:off x="3631185" y="1997937"/>
              <a:ext cx="2098895"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P2MP-RSVP-TE</a:t>
              </a:r>
            </a:p>
          </p:txBody>
        </p:sp>
        <p:sp>
          <p:nvSpPr>
            <p:cNvPr id="22" name="CuadroTexto 21">
              <a:extLst>
                <a:ext uri="{FF2B5EF4-FFF2-40B4-BE49-F238E27FC236}">
                  <a16:creationId xmlns:a16="http://schemas.microsoft.com/office/drawing/2014/main" id="{17328E0F-3870-9AD9-98B4-9C1B565B8E4B}"/>
                </a:ext>
              </a:extLst>
            </p:cNvPr>
            <p:cNvSpPr txBox="1"/>
            <p:nvPr/>
          </p:nvSpPr>
          <p:spPr>
            <a:xfrm>
              <a:off x="3348738" y="3381899"/>
              <a:ext cx="1784645"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NG-MVPN</a:t>
              </a:r>
            </a:p>
          </p:txBody>
        </p:sp>
        <p:sp>
          <p:nvSpPr>
            <p:cNvPr id="23" name="CuadroTexto 22">
              <a:extLst>
                <a:ext uri="{FF2B5EF4-FFF2-40B4-BE49-F238E27FC236}">
                  <a16:creationId xmlns:a16="http://schemas.microsoft.com/office/drawing/2014/main" id="{B3B8FB83-DD8B-6656-18E1-E5D82A601F86}"/>
                </a:ext>
              </a:extLst>
            </p:cNvPr>
            <p:cNvSpPr txBox="1"/>
            <p:nvPr/>
          </p:nvSpPr>
          <p:spPr>
            <a:xfrm>
              <a:off x="914403" y="3644008"/>
              <a:ext cx="1970493" cy="830997"/>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SR-P2MP (</a:t>
              </a:r>
              <a:r>
                <a:rPr lang="es-ES" sz="2400" dirty="0" err="1">
                  <a:solidFill>
                    <a:schemeClr val="accent1">
                      <a:lumMod val="75000"/>
                    </a:schemeClr>
                  </a:solidFill>
                  <a:ea typeface="Verdana" panose="020B0604030504040204" pitchFamily="34" charset="0"/>
                  <a:cs typeface="Verdana" panose="020B0604030504040204" pitchFamily="34" charset="0"/>
                </a:rPr>
                <a:t>Tree</a:t>
              </a:r>
              <a:r>
                <a:rPr lang="es-ES" sz="2400" dirty="0">
                  <a:solidFill>
                    <a:schemeClr val="accent1">
                      <a:lumMod val="75000"/>
                    </a:schemeClr>
                  </a:solidFill>
                  <a:ea typeface="Verdana" panose="020B0604030504040204" pitchFamily="34" charset="0"/>
                  <a:cs typeface="Verdana" panose="020B0604030504040204" pitchFamily="34" charset="0"/>
                </a:rPr>
                <a:t>-SID)</a:t>
              </a:r>
            </a:p>
          </p:txBody>
        </p:sp>
        <p:cxnSp>
          <p:nvCxnSpPr>
            <p:cNvPr id="25" name="Conector recto 24">
              <a:extLst>
                <a:ext uri="{FF2B5EF4-FFF2-40B4-BE49-F238E27FC236}">
                  <a16:creationId xmlns:a16="http://schemas.microsoft.com/office/drawing/2014/main" id="{5AE76301-5310-9544-2EC6-9DAAE5672807}"/>
                </a:ext>
              </a:extLst>
            </p:cNvPr>
            <p:cNvCxnSpPr>
              <a:cxnSpLocks/>
            </p:cNvCxnSpPr>
            <p:nvPr/>
          </p:nvCxnSpPr>
          <p:spPr>
            <a:xfrm flipH="1" flipV="1">
              <a:off x="2656807" y="2734407"/>
              <a:ext cx="963299" cy="647492"/>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C6DA4175-3D10-8CC0-8BB0-F3AF492E9A34}"/>
                </a:ext>
              </a:extLst>
            </p:cNvPr>
            <p:cNvCxnSpPr>
              <a:cxnSpLocks/>
            </p:cNvCxnSpPr>
            <p:nvPr/>
          </p:nvCxnSpPr>
          <p:spPr>
            <a:xfrm flipV="1">
              <a:off x="2597680" y="2677936"/>
              <a:ext cx="323363" cy="1208823"/>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Conector recto 38">
              <a:extLst>
                <a:ext uri="{FF2B5EF4-FFF2-40B4-BE49-F238E27FC236}">
                  <a16:creationId xmlns:a16="http://schemas.microsoft.com/office/drawing/2014/main" id="{FD632B6D-3A2C-DBA2-724E-355701F78CB8}"/>
                </a:ext>
              </a:extLst>
            </p:cNvPr>
            <p:cNvCxnSpPr>
              <a:cxnSpLocks/>
            </p:cNvCxnSpPr>
            <p:nvPr/>
          </p:nvCxnSpPr>
          <p:spPr>
            <a:xfrm flipV="1">
              <a:off x="1852799" y="2886867"/>
              <a:ext cx="1010822" cy="164144"/>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Conector recto 6">
              <a:extLst>
                <a:ext uri="{FF2B5EF4-FFF2-40B4-BE49-F238E27FC236}">
                  <a16:creationId xmlns:a16="http://schemas.microsoft.com/office/drawing/2014/main" id="{87708330-DBDF-C9B1-B550-8FD77336C045}"/>
                </a:ext>
              </a:extLst>
            </p:cNvPr>
            <p:cNvCxnSpPr>
              <a:cxnSpLocks/>
            </p:cNvCxnSpPr>
            <p:nvPr/>
          </p:nvCxnSpPr>
          <p:spPr>
            <a:xfrm flipH="1" flipV="1">
              <a:off x="2462150" y="2035735"/>
              <a:ext cx="364396" cy="890859"/>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Conector recto 12">
              <a:extLst>
                <a:ext uri="{FF2B5EF4-FFF2-40B4-BE49-F238E27FC236}">
                  <a16:creationId xmlns:a16="http://schemas.microsoft.com/office/drawing/2014/main" id="{B68D5C3B-A713-C09C-1FF7-9A876B666F60}"/>
                </a:ext>
              </a:extLst>
            </p:cNvPr>
            <p:cNvCxnSpPr>
              <a:cxnSpLocks/>
            </p:cNvCxnSpPr>
            <p:nvPr/>
          </p:nvCxnSpPr>
          <p:spPr>
            <a:xfrm flipV="1">
              <a:off x="2870698" y="2141611"/>
              <a:ext cx="719390" cy="679681"/>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5" name="Imagen 4">
              <a:extLst>
                <a:ext uri="{FF2B5EF4-FFF2-40B4-BE49-F238E27FC236}">
                  <a16:creationId xmlns:a16="http://schemas.microsoft.com/office/drawing/2014/main" id="{C0FCDD4F-03A8-6311-C975-04947DC7F3BB}"/>
                </a:ext>
              </a:extLst>
            </p:cNvPr>
            <p:cNvPicPr>
              <a:picLocks noChangeAspect="1"/>
            </p:cNvPicPr>
            <p:nvPr/>
          </p:nvPicPr>
          <p:blipFill>
            <a:blip r:embed="rId2"/>
            <a:stretch>
              <a:fillRect/>
            </a:stretch>
          </p:blipFill>
          <p:spPr>
            <a:xfrm>
              <a:off x="2276725" y="2364328"/>
              <a:ext cx="1072013" cy="1072013"/>
            </a:xfrm>
            <a:prstGeom prst="rect">
              <a:avLst/>
            </a:prstGeom>
          </p:spPr>
        </p:pic>
        <p:pic>
          <p:nvPicPr>
            <p:cNvPr id="41" name="Imagen 40">
              <a:extLst>
                <a:ext uri="{FF2B5EF4-FFF2-40B4-BE49-F238E27FC236}">
                  <a16:creationId xmlns:a16="http://schemas.microsoft.com/office/drawing/2014/main" id="{9CED9CBB-188E-0416-5C46-36DADF835AF9}"/>
                </a:ext>
              </a:extLst>
            </p:cNvPr>
            <p:cNvPicPr>
              <a:picLocks noChangeAspect="1"/>
            </p:cNvPicPr>
            <p:nvPr/>
          </p:nvPicPr>
          <p:blipFill>
            <a:blip r:embed="rId3"/>
            <a:stretch>
              <a:fillRect/>
            </a:stretch>
          </p:blipFill>
          <p:spPr>
            <a:xfrm>
              <a:off x="1214511" y="4686705"/>
              <a:ext cx="4181902" cy="1438406"/>
            </a:xfrm>
            <a:prstGeom prst="rect">
              <a:avLst/>
            </a:prstGeom>
          </p:spPr>
        </p:pic>
      </p:grpSp>
      <p:grpSp>
        <p:nvGrpSpPr>
          <p:cNvPr id="9" name="Grupo 8">
            <a:extLst>
              <a:ext uri="{FF2B5EF4-FFF2-40B4-BE49-F238E27FC236}">
                <a16:creationId xmlns:a16="http://schemas.microsoft.com/office/drawing/2014/main" id="{8ACA9B15-D0F0-0F24-36DF-73B04DC1D59E}"/>
              </a:ext>
            </a:extLst>
          </p:cNvPr>
          <p:cNvGrpSpPr/>
          <p:nvPr/>
        </p:nvGrpSpPr>
        <p:grpSpPr>
          <a:xfrm>
            <a:off x="6490741" y="1722765"/>
            <a:ext cx="5654137" cy="4515416"/>
            <a:chOff x="6490741" y="1722765"/>
            <a:chExt cx="5654137" cy="4515416"/>
          </a:xfrm>
        </p:grpSpPr>
        <p:grpSp>
          <p:nvGrpSpPr>
            <p:cNvPr id="8" name="Grupo 7">
              <a:extLst>
                <a:ext uri="{FF2B5EF4-FFF2-40B4-BE49-F238E27FC236}">
                  <a16:creationId xmlns:a16="http://schemas.microsoft.com/office/drawing/2014/main" id="{2E4BD408-AB56-B88A-3AA3-68C15430C3EE}"/>
                </a:ext>
              </a:extLst>
            </p:cNvPr>
            <p:cNvGrpSpPr/>
            <p:nvPr/>
          </p:nvGrpSpPr>
          <p:grpSpPr>
            <a:xfrm>
              <a:off x="6490741" y="1722765"/>
              <a:ext cx="5654137" cy="4515416"/>
              <a:chOff x="6490741" y="1722765"/>
              <a:chExt cx="5654137" cy="4515416"/>
            </a:xfrm>
          </p:grpSpPr>
          <p:sp>
            <p:nvSpPr>
              <p:cNvPr id="54" name="CuadroTexto 53">
                <a:extLst>
                  <a:ext uri="{FF2B5EF4-FFF2-40B4-BE49-F238E27FC236}">
                    <a16:creationId xmlns:a16="http://schemas.microsoft.com/office/drawing/2014/main" id="{A3AF2DD9-1A05-01DC-36B7-B2FC7C6505FF}"/>
                  </a:ext>
                </a:extLst>
              </p:cNvPr>
              <p:cNvSpPr txBox="1"/>
              <p:nvPr/>
            </p:nvSpPr>
            <p:spPr>
              <a:xfrm>
                <a:off x="7389342" y="1722765"/>
                <a:ext cx="973747"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IGP</a:t>
                </a:r>
              </a:p>
            </p:txBody>
          </p:sp>
          <p:sp>
            <p:nvSpPr>
              <p:cNvPr id="58" name="CuadroTexto 57">
                <a:extLst>
                  <a:ext uri="{FF2B5EF4-FFF2-40B4-BE49-F238E27FC236}">
                    <a16:creationId xmlns:a16="http://schemas.microsoft.com/office/drawing/2014/main" id="{039374FC-A113-7AE7-2570-2A85F82296B8}"/>
                  </a:ext>
                </a:extLst>
              </p:cNvPr>
              <p:cNvSpPr txBox="1"/>
              <p:nvPr/>
            </p:nvSpPr>
            <p:spPr>
              <a:xfrm>
                <a:off x="9961795" y="2886867"/>
                <a:ext cx="1784645" cy="461665"/>
              </a:xfrm>
              <a:prstGeom prst="rect">
                <a:avLst/>
              </a:prstGeom>
              <a:noFill/>
            </p:spPr>
            <p:txBody>
              <a:bodyPr wrap="square" rtlCol="0">
                <a:spAutoFit/>
              </a:bodyPr>
              <a:lstStyle/>
              <a:p>
                <a:pPr algn="ctr"/>
                <a:r>
                  <a:rPr lang="es-ES" sz="2400" dirty="0">
                    <a:solidFill>
                      <a:schemeClr val="accent1">
                        <a:lumMod val="75000"/>
                      </a:schemeClr>
                    </a:solidFill>
                    <a:ea typeface="Verdana" panose="020B0604030504040204" pitchFamily="34" charset="0"/>
                    <a:cs typeface="Verdana" panose="020B0604030504040204" pitchFamily="34" charset="0"/>
                  </a:rPr>
                  <a:t>NG-MVPN</a:t>
                </a:r>
              </a:p>
            </p:txBody>
          </p:sp>
          <p:cxnSp>
            <p:nvCxnSpPr>
              <p:cNvPr id="62" name="Conector recto 61">
                <a:extLst>
                  <a:ext uri="{FF2B5EF4-FFF2-40B4-BE49-F238E27FC236}">
                    <a16:creationId xmlns:a16="http://schemas.microsoft.com/office/drawing/2014/main" id="{0895359C-BE0E-ADC4-998C-094A8FAD98BE}"/>
                  </a:ext>
                </a:extLst>
              </p:cNvPr>
              <p:cNvCxnSpPr>
                <a:cxnSpLocks/>
              </p:cNvCxnSpPr>
              <p:nvPr/>
            </p:nvCxnSpPr>
            <p:spPr>
              <a:xfrm>
                <a:off x="8286889" y="2141611"/>
                <a:ext cx="1695253" cy="1136338"/>
              </a:xfrm>
              <a:prstGeom prst="line">
                <a:avLst/>
              </a:prstGeom>
              <a:ln w="158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63" name="Imagen 62">
                <a:extLst>
                  <a:ext uri="{FF2B5EF4-FFF2-40B4-BE49-F238E27FC236}">
                    <a16:creationId xmlns:a16="http://schemas.microsoft.com/office/drawing/2014/main" id="{9E3118E0-ED63-D8E4-A930-DF430E244DF3}"/>
                  </a:ext>
                </a:extLst>
              </p:cNvPr>
              <p:cNvPicPr>
                <a:picLocks noChangeAspect="1"/>
              </p:cNvPicPr>
              <p:nvPr/>
            </p:nvPicPr>
            <p:blipFill>
              <a:blip r:embed="rId2"/>
              <a:stretch>
                <a:fillRect/>
              </a:stretch>
            </p:blipFill>
            <p:spPr>
              <a:xfrm>
                <a:off x="8563225" y="2184430"/>
                <a:ext cx="1072013" cy="1072013"/>
              </a:xfrm>
              <a:prstGeom prst="rect">
                <a:avLst/>
              </a:prstGeom>
            </p:spPr>
          </p:pic>
          <p:sp>
            <p:nvSpPr>
              <p:cNvPr id="38" name="CuadroTexto 37">
                <a:extLst>
                  <a:ext uri="{FF2B5EF4-FFF2-40B4-BE49-F238E27FC236}">
                    <a16:creationId xmlns:a16="http://schemas.microsoft.com/office/drawing/2014/main" id="{FA013B34-4605-BC6F-EE44-270BF88B675E}"/>
                  </a:ext>
                </a:extLst>
              </p:cNvPr>
              <p:cNvSpPr txBox="1"/>
              <p:nvPr/>
            </p:nvSpPr>
            <p:spPr>
              <a:xfrm>
                <a:off x="6490741" y="5838071"/>
                <a:ext cx="5654137" cy="400110"/>
              </a:xfrm>
              <a:prstGeom prst="rect">
                <a:avLst/>
              </a:prstGeom>
              <a:noFill/>
            </p:spPr>
            <p:txBody>
              <a:bodyPr wrap="square" rtlCol="0">
                <a:spAutoFit/>
              </a:bodyP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BIER elimina el “per </a:t>
                </a:r>
                <a:r>
                  <a:rPr lang="es-ES" sz="2000" dirty="0" err="1">
                    <a:solidFill>
                      <a:schemeClr val="accent1">
                        <a:lumMod val="75000"/>
                      </a:schemeClr>
                    </a:solidFill>
                    <a:ea typeface="Verdana" panose="020B0604030504040204" pitchFamily="34" charset="0"/>
                    <a:cs typeface="Verdana" panose="020B0604030504040204" pitchFamily="34" charset="0"/>
                  </a:rPr>
                  <a:t>flow</a:t>
                </a:r>
                <a:r>
                  <a:rPr lang="es-ES" sz="2000" dirty="0">
                    <a:solidFill>
                      <a:schemeClr val="accent1">
                        <a:lumMod val="75000"/>
                      </a:schemeClr>
                    </a:solidFill>
                    <a:ea typeface="Verdana" panose="020B0604030504040204" pitchFamily="34" charset="0"/>
                    <a:cs typeface="Verdana" panose="020B0604030504040204" pitchFamily="34" charset="0"/>
                  </a:rPr>
                  <a:t>/per </a:t>
                </a:r>
                <a:r>
                  <a:rPr lang="es-ES" sz="2000" dirty="0" err="1">
                    <a:solidFill>
                      <a:schemeClr val="accent1">
                        <a:lumMod val="75000"/>
                      </a:schemeClr>
                    </a:solidFill>
                    <a:ea typeface="Verdana" panose="020B0604030504040204" pitchFamily="34" charset="0"/>
                    <a:cs typeface="Verdana" panose="020B0604030504040204" pitchFamily="34" charset="0"/>
                  </a:rPr>
                  <a:t>tree</a:t>
                </a:r>
                <a:r>
                  <a:rPr lang="es-ES" sz="2000" dirty="0">
                    <a:solidFill>
                      <a:schemeClr val="accent1">
                        <a:lumMod val="75000"/>
                      </a:schemeClr>
                    </a:solidFill>
                    <a:ea typeface="Verdana" panose="020B0604030504040204" pitchFamily="34" charset="0"/>
                    <a:cs typeface="Verdana" panose="020B0604030504040204" pitchFamily="34" charset="0"/>
                  </a:rPr>
                  <a:t> </a:t>
                </a:r>
                <a:r>
                  <a:rPr lang="es-ES" sz="2000" dirty="0" err="1">
                    <a:solidFill>
                      <a:schemeClr val="accent1">
                        <a:lumMod val="75000"/>
                      </a:schemeClr>
                    </a:solidFill>
                    <a:ea typeface="Verdana" panose="020B0604030504040204" pitchFamily="34" charset="0"/>
                    <a:cs typeface="Verdana" panose="020B0604030504040204" pitchFamily="34" charset="0"/>
                  </a:rPr>
                  <a:t>state</a:t>
                </a:r>
                <a:r>
                  <a:rPr lang="es-ES" sz="2000" dirty="0">
                    <a:solidFill>
                      <a:schemeClr val="accent1">
                        <a:lumMod val="75000"/>
                      </a:schemeClr>
                    </a:solidFill>
                    <a:ea typeface="Verdana" panose="020B0604030504040204" pitchFamily="34" charset="0"/>
                    <a:cs typeface="Verdana" panose="020B0604030504040204" pitchFamily="34" charset="0"/>
                  </a:rPr>
                  <a:t>” de la red</a:t>
                </a:r>
              </a:p>
            </p:txBody>
          </p:sp>
        </p:grpSp>
        <p:pic>
          <p:nvPicPr>
            <p:cNvPr id="4" name="Imagen 3">
              <a:extLst>
                <a:ext uri="{FF2B5EF4-FFF2-40B4-BE49-F238E27FC236}">
                  <a16:creationId xmlns:a16="http://schemas.microsoft.com/office/drawing/2014/main" id="{33C995B0-8C5C-BBD7-E209-E1C42A78EF6E}"/>
                </a:ext>
              </a:extLst>
            </p:cNvPr>
            <p:cNvPicPr>
              <a:picLocks noChangeAspect="1"/>
            </p:cNvPicPr>
            <p:nvPr/>
          </p:nvPicPr>
          <p:blipFill>
            <a:blip r:embed="rId4"/>
            <a:stretch>
              <a:fillRect/>
            </a:stretch>
          </p:blipFill>
          <p:spPr>
            <a:xfrm>
              <a:off x="8162965" y="3877044"/>
              <a:ext cx="1943100" cy="1593850"/>
            </a:xfrm>
            <a:prstGeom prst="rect">
              <a:avLst/>
            </a:prstGeom>
          </p:spPr>
        </p:pic>
      </p:grpSp>
    </p:spTree>
    <p:extLst>
      <p:ext uri="{BB962C8B-B14F-4D97-AF65-F5344CB8AC3E}">
        <p14:creationId xmlns:p14="http://schemas.microsoft.com/office/powerpoint/2010/main" val="224393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70"/>
                                        </p:tgtEl>
                                        <p:attrNameLst>
                                          <p:attrName>style.visibility</p:attrName>
                                        </p:attrNameLst>
                                      </p:cBhvr>
                                      <p:to>
                                        <p:strVal val="visible"/>
                                      </p:to>
                                    </p:set>
                                    <p:animEffect transition="in" filter="wipe(left)">
                                      <p:cBhvr>
                                        <p:cTn id="11" dur="500"/>
                                        <p:tgtEl>
                                          <p:spTgt spid="70"/>
                                        </p:tgtEl>
                                      </p:cBhvr>
                                    </p:animEffect>
                                  </p:childTnLst>
                                </p:cTn>
                              </p:par>
                            </p:childTnLst>
                          </p:cTn>
                        </p:par>
                        <p:par>
                          <p:cTn id="12" fill="hold">
                            <p:stCondLst>
                              <p:cond delay="500"/>
                            </p:stCondLst>
                            <p:childTnLst>
                              <p:par>
                                <p:cTn id="13" presetID="1" presetClass="entr" presetSubtype="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6C4B94E-FB9E-8C21-75CD-A853C4F78445}"/>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045387E-5959-85F4-7D69-D85D323E51BD}"/>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SR-P2MP (</a:t>
            </a:r>
            <a:r>
              <a:rPr lang="es-ES" dirty="0" err="1">
                <a:solidFill>
                  <a:schemeClr val="accent1">
                    <a:lumMod val="75000"/>
                  </a:schemeClr>
                </a:solidFill>
                <a:latin typeface="+mn-lt"/>
              </a:rPr>
              <a:t>Tree</a:t>
            </a:r>
            <a:r>
              <a:rPr lang="es-ES" dirty="0">
                <a:solidFill>
                  <a:schemeClr val="accent1">
                    <a:lumMod val="75000"/>
                  </a:schemeClr>
                </a:solidFill>
                <a:latin typeface="+mn-lt"/>
              </a:rPr>
              <a:t>-SID)</a:t>
            </a:r>
          </a:p>
        </p:txBody>
      </p:sp>
      <p:cxnSp>
        <p:nvCxnSpPr>
          <p:cNvPr id="6" name="Conector recto 5">
            <a:extLst>
              <a:ext uri="{FF2B5EF4-FFF2-40B4-BE49-F238E27FC236}">
                <a16:creationId xmlns:a16="http://schemas.microsoft.com/office/drawing/2014/main" id="{76B061BE-F847-D03D-4D32-18FB83341AA9}"/>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Grupo 2">
            <a:extLst>
              <a:ext uri="{FF2B5EF4-FFF2-40B4-BE49-F238E27FC236}">
                <a16:creationId xmlns:a16="http://schemas.microsoft.com/office/drawing/2014/main" id="{7DA20773-AF0A-CF0A-50AC-2ED66ECCAFDD}"/>
              </a:ext>
            </a:extLst>
          </p:cNvPr>
          <p:cNvGrpSpPr>
            <a:grpSpLocks noChangeAspect="1"/>
          </p:cNvGrpSpPr>
          <p:nvPr/>
        </p:nvGrpSpPr>
        <p:grpSpPr>
          <a:xfrm>
            <a:off x="3368177" y="2522638"/>
            <a:ext cx="8074863" cy="3439480"/>
            <a:chOff x="1354572" y="1996649"/>
            <a:chExt cx="7650883" cy="3258886"/>
          </a:xfrm>
        </p:grpSpPr>
        <p:pic>
          <p:nvPicPr>
            <p:cNvPr id="4" name="Imagen 3">
              <a:extLst>
                <a:ext uri="{FF2B5EF4-FFF2-40B4-BE49-F238E27FC236}">
                  <a16:creationId xmlns:a16="http://schemas.microsoft.com/office/drawing/2014/main" id="{1A1C8E6C-8C25-7734-F22B-49772C51002E}"/>
                </a:ext>
              </a:extLst>
            </p:cNvPr>
            <p:cNvPicPr>
              <a:picLocks noChangeAspect="1"/>
            </p:cNvPicPr>
            <p:nvPr/>
          </p:nvPicPr>
          <p:blipFill>
            <a:blip r:embed="rId2"/>
            <a:stretch>
              <a:fillRect/>
            </a:stretch>
          </p:blipFill>
          <p:spPr>
            <a:xfrm>
              <a:off x="1354572" y="3358637"/>
              <a:ext cx="585066" cy="585066"/>
            </a:xfrm>
            <a:prstGeom prst="rect">
              <a:avLst/>
            </a:prstGeom>
          </p:spPr>
        </p:pic>
        <p:pic>
          <p:nvPicPr>
            <p:cNvPr id="5" name="Imagen 4">
              <a:extLst>
                <a:ext uri="{FF2B5EF4-FFF2-40B4-BE49-F238E27FC236}">
                  <a16:creationId xmlns:a16="http://schemas.microsoft.com/office/drawing/2014/main" id="{4B896D2E-A38E-D593-8E34-B13BE252514E}"/>
                </a:ext>
              </a:extLst>
            </p:cNvPr>
            <p:cNvPicPr>
              <a:picLocks noChangeAspect="1"/>
            </p:cNvPicPr>
            <p:nvPr/>
          </p:nvPicPr>
          <p:blipFill>
            <a:blip r:embed="rId3"/>
            <a:stretch>
              <a:fillRect/>
            </a:stretch>
          </p:blipFill>
          <p:spPr>
            <a:xfrm>
              <a:off x="8420389" y="4652363"/>
              <a:ext cx="585066" cy="585066"/>
            </a:xfrm>
            <a:prstGeom prst="rect">
              <a:avLst/>
            </a:prstGeom>
          </p:spPr>
        </p:pic>
        <p:pic>
          <p:nvPicPr>
            <p:cNvPr id="7" name="Imagen 6">
              <a:extLst>
                <a:ext uri="{FF2B5EF4-FFF2-40B4-BE49-F238E27FC236}">
                  <a16:creationId xmlns:a16="http://schemas.microsoft.com/office/drawing/2014/main" id="{F55F4944-4BE0-1D87-C614-D43E45571BD1}"/>
                </a:ext>
              </a:extLst>
            </p:cNvPr>
            <p:cNvPicPr>
              <a:picLocks noChangeAspect="1"/>
            </p:cNvPicPr>
            <p:nvPr/>
          </p:nvPicPr>
          <p:blipFill>
            <a:blip r:embed="rId4"/>
            <a:stretch>
              <a:fillRect/>
            </a:stretch>
          </p:blipFill>
          <p:spPr>
            <a:xfrm>
              <a:off x="7413625" y="4676686"/>
              <a:ext cx="542637" cy="542637"/>
            </a:xfrm>
            <a:prstGeom prst="rect">
              <a:avLst/>
            </a:prstGeom>
          </p:spPr>
        </p:pic>
        <p:pic>
          <p:nvPicPr>
            <p:cNvPr id="9" name="Imagen 8">
              <a:extLst>
                <a:ext uri="{FF2B5EF4-FFF2-40B4-BE49-F238E27FC236}">
                  <a16:creationId xmlns:a16="http://schemas.microsoft.com/office/drawing/2014/main" id="{FD7AF26F-6B4D-4197-B650-BD18B34D1F60}"/>
                </a:ext>
              </a:extLst>
            </p:cNvPr>
            <p:cNvPicPr>
              <a:picLocks noChangeAspect="1"/>
            </p:cNvPicPr>
            <p:nvPr/>
          </p:nvPicPr>
          <p:blipFill>
            <a:blip r:embed="rId3"/>
            <a:stretch>
              <a:fillRect/>
            </a:stretch>
          </p:blipFill>
          <p:spPr>
            <a:xfrm>
              <a:off x="8420389" y="3781268"/>
              <a:ext cx="585066" cy="585066"/>
            </a:xfrm>
            <a:prstGeom prst="rect">
              <a:avLst/>
            </a:prstGeom>
          </p:spPr>
        </p:pic>
        <p:pic>
          <p:nvPicPr>
            <p:cNvPr id="10" name="Imagen 9">
              <a:extLst>
                <a:ext uri="{FF2B5EF4-FFF2-40B4-BE49-F238E27FC236}">
                  <a16:creationId xmlns:a16="http://schemas.microsoft.com/office/drawing/2014/main" id="{BA3FF4FA-3A6A-703C-9A25-E7EFB58D5EF1}"/>
                </a:ext>
              </a:extLst>
            </p:cNvPr>
            <p:cNvPicPr>
              <a:picLocks noChangeAspect="1"/>
            </p:cNvPicPr>
            <p:nvPr/>
          </p:nvPicPr>
          <p:blipFill>
            <a:blip r:embed="rId4"/>
            <a:stretch>
              <a:fillRect/>
            </a:stretch>
          </p:blipFill>
          <p:spPr>
            <a:xfrm>
              <a:off x="7413625" y="3805591"/>
              <a:ext cx="542637" cy="542637"/>
            </a:xfrm>
            <a:prstGeom prst="rect">
              <a:avLst/>
            </a:prstGeom>
          </p:spPr>
        </p:pic>
        <p:pic>
          <p:nvPicPr>
            <p:cNvPr id="11" name="Imagen 10">
              <a:extLst>
                <a:ext uri="{FF2B5EF4-FFF2-40B4-BE49-F238E27FC236}">
                  <a16:creationId xmlns:a16="http://schemas.microsoft.com/office/drawing/2014/main" id="{1D27A99E-46C6-AEEA-57A7-C6656967FEF2}"/>
                </a:ext>
              </a:extLst>
            </p:cNvPr>
            <p:cNvPicPr>
              <a:picLocks noChangeAspect="1"/>
            </p:cNvPicPr>
            <p:nvPr/>
          </p:nvPicPr>
          <p:blipFill>
            <a:blip r:embed="rId4"/>
            <a:stretch>
              <a:fillRect/>
            </a:stretch>
          </p:blipFill>
          <p:spPr>
            <a:xfrm>
              <a:off x="7413625" y="2892067"/>
              <a:ext cx="542637" cy="542637"/>
            </a:xfrm>
            <a:prstGeom prst="rect">
              <a:avLst/>
            </a:prstGeom>
          </p:spPr>
        </p:pic>
        <p:pic>
          <p:nvPicPr>
            <p:cNvPr id="12" name="Imagen 11">
              <a:extLst>
                <a:ext uri="{FF2B5EF4-FFF2-40B4-BE49-F238E27FC236}">
                  <a16:creationId xmlns:a16="http://schemas.microsoft.com/office/drawing/2014/main" id="{F02AD8D1-E0FB-4FE0-FBA8-0DE83C37B720}"/>
                </a:ext>
              </a:extLst>
            </p:cNvPr>
            <p:cNvPicPr>
              <a:picLocks noChangeAspect="1"/>
            </p:cNvPicPr>
            <p:nvPr/>
          </p:nvPicPr>
          <p:blipFill>
            <a:blip r:embed="rId3"/>
            <a:stretch>
              <a:fillRect/>
            </a:stretch>
          </p:blipFill>
          <p:spPr>
            <a:xfrm>
              <a:off x="8420389" y="1996649"/>
              <a:ext cx="585066" cy="585066"/>
            </a:xfrm>
            <a:prstGeom prst="rect">
              <a:avLst/>
            </a:prstGeom>
          </p:spPr>
        </p:pic>
        <p:pic>
          <p:nvPicPr>
            <p:cNvPr id="13" name="Imagen 12">
              <a:extLst>
                <a:ext uri="{FF2B5EF4-FFF2-40B4-BE49-F238E27FC236}">
                  <a16:creationId xmlns:a16="http://schemas.microsoft.com/office/drawing/2014/main" id="{4CF16DCF-5840-AA07-079B-8FF17AAD400D}"/>
                </a:ext>
              </a:extLst>
            </p:cNvPr>
            <p:cNvPicPr>
              <a:picLocks noChangeAspect="1"/>
            </p:cNvPicPr>
            <p:nvPr/>
          </p:nvPicPr>
          <p:blipFill>
            <a:blip r:embed="rId4"/>
            <a:stretch>
              <a:fillRect/>
            </a:stretch>
          </p:blipFill>
          <p:spPr>
            <a:xfrm>
              <a:off x="7413625" y="2020972"/>
              <a:ext cx="542637" cy="542637"/>
            </a:xfrm>
            <a:prstGeom prst="rect">
              <a:avLst/>
            </a:prstGeom>
          </p:spPr>
        </p:pic>
        <p:pic>
          <p:nvPicPr>
            <p:cNvPr id="14" name="Imagen 13">
              <a:extLst>
                <a:ext uri="{FF2B5EF4-FFF2-40B4-BE49-F238E27FC236}">
                  <a16:creationId xmlns:a16="http://schemas.microsoft.com/office/drawing/2014/main" id="{BEC31D27-ABD4-660C-58F8-A2990A6F8626}"/>
                </a:ext>
              </a:extLst>
            </p:cNvPr>
            <p:cNvPicPr>
              <a:picLocks noChangeAspect="1"/>
            </p:cNvPicPr>
            <p:nvPr/>
          </p:nvPicPr>
          <p:blipFill>
            <a:blip r:embed="rId3"/>
            <a:stretch>
              <a:fillRect/>
            </a:stretch>
          </p:blipFill>
          <p:spPr>
            <a:xfrm>
              <a:off x="5105312" y="4670469"/>
              <a:ext cx="585066" cy="585066"/>
            </a:xfrm>
            <a:prstGeom prst="rect">
              <a:avLst/>
            </a:prstGeom>
          </p:spPr>
        </p:pic>
        <p:pic>
          <p:nvPicPr>
            <p:cNvPr id="15" name="Imagen 14">
              <a:extLst>
                <a:ext uri="{FF2B5EF4-FFF2-40B4-BE49-F238E27FC236}">
                  <a16:creationId xmlns:a16="http://schemas.microsoft.com/office/drawing/2014/main" id="{E9862334-DDA8-EE6C-1065-9D18D08F55BC}"/>
                </a:ext>
              </a:extLst>
            </p:cNvPr>
            <p:cNvPicPr>
              <a:picLocks noChangeAspect="1"/>
            </p:cNvPicPr>
            <p:nvPr/>
          </p:nvPicPr>
          <p:blipFill>
            <a:blip r:embed="rId4"/>
            <a:stretch>
              <a:fillRect/>
            </a:stretch>
          </p:blipFill>
          <p:spPr>
            <a:xfrm>
              <a:off x="4098548" y="4694792"/>
              <a:ext cx="542637" cy="542637"/>
            </a:xfrm>
            <a:prstGeom prst="rect">
              <a:avLst/>
            </a:prstGeom>
          </p:spPr>
        </p:pic>
        <p:cxnSp>
          <p:nvCxnSpPr>
            <p:cNvPr id="16" name="Conector recto 15">
              <a:extLst>
                <a:ext uri="{FF2B5EF4-FFF2-40B4-BE49-F238E27FC236}">
                  <a16:creationId xmlns:a16="http://schemas.microsoft.com/office/drawing/2014/main" id="{BFC1FE31-4D0E-B8DC-7F80-67FF93CCDE0E}"/>
                </a:ext>
              </a:extLst>
            </p:cNvPr>
            <p:cNvCxnSpPr>
              <a:stCxn id="15" idx="3"/>
              <a:endCxn id="14" idx="1"/>
            </p:cNvCxnSpPr>
            <p:nvPr/>
          </p:nvCxnSpPr>
          <p:spPr>
            <a:xfrm flipV="1">
              <a:off x="4641185" y="4963002"/>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ector recto 16">
              <a:extLst>
                <a:ext uri="{FF2B5EF4-FFF2-40B4-BE49-F238E27FC236}">
                  <a16:creationId xmlns:a16="http://schemas.microsoft.com/office/drawing/2014/main" id="{6C2E21C0-1340-9AB9-C4D6-647823F862B3}"/>
                </a:ext>
              </a:extLst>
            </p:cNvPr>
            <p:cNvCxnSpPr>
              <a:cxnSpLocks/>
              <a:stCxn id="21" idx="1"/>
              <a:endCxn id="13" idx="1"/>
            </p:cNvCxnSpPr>
            <p:nvPr/>
          </p:nvCxnSpPr>
          <p:spPr>
            <a:xfrm flipV="1">
              <a:off x="5553363" y="2292291"/>
              <a:ext cx="1860262" cy="13718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Conector recto 17">
              <a:extLst>
                <a:ext uri="{FF2B5EF4-FFF2-40B4-BE49-F238E27FC236}">
                  <a16:creationId xmlns:a16="http://schemas.microsoft.com/office/drawing/2014/main" id="{BE0D7224-E7FE-81AC-ED54-7E9A81964EB8}"/>
                </a:ext>
              </a:extLst>
            </p:cNvPr>
            <p:cNvCxnSpPr>
              <a:stCxn id="21" idx="1"/>
              <a:endCxn id="11" idx="1"/>
            </p:cNvCxnSpPr>
            <p:nvPr/>
          </p:nvCxnSpPr>
          <p:spPr>
            <a:xfrm flipV="1">
              <a:off x="5553363" y="3163386"/>
              <a:ext cx="1860262" cy="500764"/>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Conector recto 18">
              <a:extLst>
                <a:ext uri="{FF2B5EF4-FFF2-40B4-BE49-F238E27FC236}">
                  <a16:creationId xmlns:a16="http://schemas.microsoft.com/office/drawing/2014/main" id="{F080B49D-5867-9031-0F76-D641F02301E4}"/>
                </a:ext>
              </a:extLst>
            </p:cNvPr>
            <p:cNvCxnSpPr>
              <a:stCxn id="21" idx="1"/>
              <a:endCxn id="10" idx="1"/>
            </p:cNvCxnSpPr>
            <p:nvPr/>
          </p:nvCxnSpPr>
          <p:spPr>
            <a:xfrm>
              <a:off x="5553363" y="3664150"/>
              <a:ext cx="1860262" cy="41276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Conector recto 19">
              <a:extLst>
                <a:ext uri="{FF2B5EF4-FFF2-40B4-BE49-F238E27FC236}">
                  <a16:creationId xmlns:a16="http://schemas.microsoft.com/office/drawing/2014/main" id="{6290239A-D10A-2743-E657-2B765453E71D}"/>
                </a:ext>
              </a:extLst>
            </p:cNvPr>
            <p:cNvCxnSpPr>
              <a:stCxn id="21" idx="1"/>
              <a:endCxn id="7" idx="1"/>
            </p:cNvCxnSpPr>
            <p:nvPr/>
          </p:nvCxnSpPr>
          <p:spPr>
            <a:xfrm>
              <a:off x="5553363" y="3664150"/>
              <a:ext cx="1860262" cy="1283855"/>
            </a:xfrm>
            <a:prstGeom prst="line">
              <a:avLst/>
            </a:prstGeom>
          </p:spPr>
          <p:style>
            <a:lnRef idx="2">
              <a:schemeClr val="accent1"/>
            </a:lnRef>
            <a:fillRef idx="0">
              <a:schemeClr val="accent1"/>
            </a:fillRef>
            <a:effectRef idx="1">
              <a:schemeClr val="accent1"/>
            </a:effectRef>
            <a:fontRef idx="minor">
              <a:schemeClr val="tx1"/>
            </a:fontRef>
          </p:style>
        </p:cxnSp>
        <p:pic>
          <p:nvPicPr>
            <p:cNvPr id="21" name="Imagen 20">
              <a:extLst>
                <a:ext uri="{FF2B5EF4-FFF2-40B4-BE49-F238E27FC236}">
                  <a16:creationId xmlns:a16="http://schemas.microsoft.com/office/drawing/2014/main" id="{E7208640-E9B5-DA0D-3535-57D396C42E00}"/>
                </a:ext>
              </a:extLst>
            </p:cNvPr>
            <p:cNvPicPr>
              <a:picLocks noChangeAspect="1"/>
            </p:cNvPicPr>
            <p:nvPr/>
          </p:nvPicPr>
          <p:blipFill>
            <a:blip r:embed="rId4"/>
            <a:stretch>
              <a:fillRect/>
            </a:stretch>
          </p:blipFill>
          <p:spPr>
            <a:xfrm>
              <a:off x="5553363" y="3392831"/>
              <a:ext cx="542637" cy="542637"/>
            </a:xfrm>
            <a:prstGeom prst="rect">
              <a:avLst/>
            </a:prstGeom>
          </p:spPr>
        </p:pic>
        <p:cxnSp>
          <p:nvCxnSpPr>
            <p:cNvPr id="22" name="Conector recto 21">
              <a:extLst>
                <a:ext uri="{FF2B5EF4-FFF2-40B4-BE49-F238E27FC236}">
                  <a16:creationId xmlns:a16="http://schemas.microsoft.com/office/drawing/2014/main" id="{7C6168A2-F06D-7A62-6566-8ACA32349CB3}"/>
                </a:ext>
              </a:extLst>
            </p:cNvPr>
            <p:cNvCxnSpPr>
              <a:cxnSpLocks/>
              <a:stCxn id="25" idx="3"/>
              <a:endCxn id="21" idx="1"/>
            </p:cNvCxnSpPr>
            <p:nvPr/>
          </p:nvCxnSpPr>
          <p:spPr>
            <a:xfrm>
              <a:off x="3402734" y="3657115"/>
              <a:ext cx="2150629"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Conector recto 22">
              <a:extLst>
                <a:ext uri="{FF2B5EF4-FFF2-40B4-BE49-F238E27FC236}">
                  <a16:creationId xmlns:a16="http://schemas.microsoft.com/office/drawing/2014/main" id="{B11296A8-4309-D026-652F-743A520A1040}"/>
                </a:ext>
              </a:extLst>
            </p:cNvPr>
            <p:cNvCxnSpPr>
              <a:cxnSpLocks/>
              <a:stCxn id="4" idx="3"/>
              <a:endCxn id="25" idx="1"/>
            </p:cNvCxnSpPr>
            <p:nvPr/>
          </p:nvCxnSpPr>
          <p:spPr>
            <a:xfrm>
              <a:off x="1939638" y="3651170"/>
              <a:ext cx="920459" cy="5945"/>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Conector recto 23">
              <a:extLst>
                <a:ext uri="{FF2B5EF4-FFF2-40B4-BE49-F238E27FC236}">
                  <a16:creationId xmlns:a16="http://schemas.microsoft.com/office/drawing/2014/main" id="{3A991A7F-0336-771B-581A-9FAAC360D289}"/>
                </a:ext>
              </a:extLst>
            </p:cNvPr>
            <p:cNvCxnSpPr>
              <a:cxnSpLocks/>
              <a:stCxn id="25" idx="1"/>
              <a:endCxn id="15" idx="1"/>
            </p:cNvCxnSpPr>
            <p:nvPr/>
          </p:nvCxnSpPr>
          <p:spPr>
            <a:xfrm>
              <a:off x="2860097" y="3657115"/>
              <a:ext cx="1238451" cy="1308996"/>
            </a:xfrm>
            <a:prstGeom prst="line">
              <a:avLst/>
            </a:prstGeom>
          </p:spPr>
          <p:style>
            <a:lnRef idx="2">
              <a:schemeClr val="accent1"/>
            </a:lnRef>
            <a:fillRef idx="0">
              <a:schemeClr val="accent1"/>
            </a:fillRef>
            <a:effectRef idx="1">
              <a:schemeClr val="accent1"/>
            </a:effectRef>
            <a:fontRef idx="minor">
              <a:schemeClr val="tx1"/>
            </a:fontRef>
          </p:style>
        </p:cxnSp>
        <p:pic>
          <p:nvPicPr>
            <p:cNvPr id="25" name="Imagen 24">
              <a:extLst>
                <a:ext uri="{FF2B5EF4-FFF2-40B4-BE49-F238E27FC236}">
                  <a16:creationId xmlns:a16="http://schemas.microsoft.com/office/drawing/2014/main" id="{003BECE9-6924-ACD1-B12B-CE36C2AE7DB8}"/>
                </a:ext>
              </a:extLst>
            </p:cNvPr>
            <p:cNvPicPr>
              <a:picLocks noChangeAspect="1"/>
            </p:cNvPicPr>
            <p:nvPr/>
          </p:nvPicPr>
          <p:blipFill>
            <a:blip r:embed="rId4"/>
            <a:stretch>
              <a:fillRect/>
            </a:stretch>
          </p:blipFill>
          <p:spPr>
            <a:xfrm>
              <a:off x="2860097" y="3385796"/>
              <a:ext cx="542637" cy="542637"/>
            </a:xfrm>
            <a:prstGeom prst="rect">
              <a:avLst/>
            </a:prstGeom>
          </p:spPr>
        </p:pic>
        <p:cxnSp>
          <p:nvCxnSpPr>
            <p:cNvPr id="26" name="Conector recto 25">
              <a:extLst>
                <a:ext uri="{FF2B5EF4-FFF2-40B4-BE49-F238E27FC236}">
                  <a16:creationId xmlns:a16="http://schemas.microsoft.com/office/drawing/2014/main" id="{2484415A-753B-D975-DE0E-EC69AFCA0127}"/>
                </a:ext>
              </a:extLst>
            </p:cNvPr>
            <p:cNvCxnSpPr/>
            <p:nvPr/>
          </p:nvCxnSpPr>
          <p:spPr>
            <a:xfrm flipV="1">
              <a:off x="7956262" y="4944896"/>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Conector recto 26">
              <a:extLst>
                <a:ext uri="{FF2B5EF4-FFF2-40B4-BE49-F238E27FC236}">
                  <a16:creationId xmlns:a16="http://schemas.microsoft.com/office/drawing/2014/main" id="{D1097935-6931-948C-7D0A-8CC2F48D6519}"/>
                </a:ext>
              </a:extLst>
            </p:cNvPr>
            <p:cNvCxnSpPr/>
            <p:nvPr/>
          </p:nvCxnSpPr>
          <p:spPr>
            <a:xfrm flipV="1">
              <a:off x="7956262" y="4073801"/>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28" name="Conector recto 27">
              <a:extLst>
                <a:ext uri="{FF2B5EF4-FFF2-40B4-BE49-F238E27FC236}">
                  <a16:creationId xmlns:a16="http://schemas.microsoft.com/office/drawing/2014/main" id="{3F58769D-4275-253A-01A3-804FAAA16123}"/>
                </a:ext>
              </a:extLst>
            </p:cNvPr>
            <p:cNvCxnSpPr/>
            <p:nvPr/>
          </p:nvCxnSpPr>
          <p:spPr>
            <a:xfrm flipV="1">
              <a:off x="7956262" y="2289182"/>
              <a:ext cx="464127" cy="3109"/>
            </a:xfrm>
            <a:prstGeom prst="line">
              <a:avLst/>
            </a:prstGeom>
          </p:spPr>
          <p:style>
            <a:lnRef idx="2">
              <a:schemeClr val="accent1"/>
            </a:lnRef>
            <a:fillRef idx="0">
              <a:schemeClr val="accent1"/>
            </a:fillRef>
            <a:effectRef idx="1">
              <a:schemeClr val="accent1"/>
            </a:effectRef>
            <a:fontRef idx="minor">
              <a:schemeClr val="tx1"/>
            </a:fontRef>
          </p:style>
        </p:cxnSp>
      </p:grpSp>
      <p:pic>
        <p:nvPicPr>
          <p:cNvPr id="32" name="Imagen 31">
            <a:extLst>
              <a:ext uri="{FF2B5EF4-FFF2-40B4-BE49-F238E27FC236}">
                <a16:creationId xmlns:a16="http://schemas.microsoft.com/office/drawing/2014/main" id="{1C186128-B8A9-19FD-5440-687CFE98706C}"/>
              </a:ext>
            </a:extLst>
          </p:cNvPr>
          <p:cNvPicPr>
            <a:picLocks noChangeAspect="1"/>
          </p:cNvPicPr>
          <p:nvPr/>
        </p:nvPicPr>
        <p:blipFill>
          <a:blip r:embed="rId5"/>
          <a:stretch>
            <a:fillRect/>
          </a:stretch>
        </p:blipFill>
        <p:spPr>
          <a:xfrm>
            <a:off x="6389962" y="2174348"/>
            <a:ext cx="696580" cy="696580"/>
          </a:xfrm>
          <a:prstGeom prst="rect">
            <a:avLst/>
          </a:prstGeom>
        </p:spPr>
      </p:pic>
      <p:cxnSp>
        <p:nvCxnSpPr>
          <p:cNvPr id="33" name="Conector recto de flecha 32">
            <a:extLst>
              <a:ext uri="{FF2B5EF4-FFF2-40B4-BE49-F238E27FC236}">
                <a16:creationId xmlns:a16="http://schemas.microsoft.com/office/drawing/2014/main" id="{49A7E89B-9F4A-14FC-08A3-D84310846A4E}"/>
              </a:ext>
            </a:extLst>
          </p:cNvPr>
          <p:cNvCxnSpPr>
            <a:cxnSpLocks/>
          </p:cNvCxnSpPr>
          <p:nvPr/>
        </p:nvCxnSpPr>
        <p:spPr>
          <a:xfrm>
            <a:off x="7058406" y="2871740"/>
            <a:ext cx="694406" cy="919813"/>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CuadroTexto 35">
            <a:extLst>
              <a:ext uri="{FF2B5EF4-FFF2-40B4-BE49-F238E27FC236}">
                <a16:creationId xmlns:a16="http://schemas.microsoft.com/office/drawing/2014/main" id="{5712307C-57D5-B1BB-5717-9382DFAA6C9C}"/>
              </a:ext>
            </a:extLst>
          </p:cNvPr>
          <p:cNvSpPr txBox="1"/>
          <p:nvPr/>
        </p:nvSpPr>
        <p:spPr>
          <a:xfrm>
            <a:off x="5110768" y="1603773"/>
            <a:ext cx="1279194" cy="1077218"/>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PCE - </a:t>
            </a:r>
          </a:p>
          <a:p>
            <a:r>
              <a:rPr lang="es-ES" sz="1600" dirty="0" err="1">
                <a:solidFill>
                  <a:schemeClr val="accent1">
                    <a:lumMod val="75000"/>
                  </a:schemeClr>
                </a:solidFill>
                <a:ea typeface="Verdana" panose="020B0604030504040204" pitchFamily="34" charset="0"/>
                <a:cs typeface="Verdana" panose="020B0604030504040204" pitchFamily="34" charset="0"/>
              </a:rPr>
              <a:t>Path</a:t>
            </a:r>
            <a:r>
              <a:rPr lang="es-ES" sz="1600" dirty="0">
                <a:solidFill>
                  <a:schemeClr val="accent1">
                    <a:lumMod val="75000"/>
                  </a:schemeClr>
                </a:solidFill>
                <a:ea typeface="Verdana" panose="020B0604030504040204" pitchFamily="34" charset="0"/>
                <a:cs typeface="Verdana" panose="020B0604030504040204" pitchFamily="34" charset="0"/>
              </a:rPr>
              <a:t> </a:t>
            </a:r>
          </a:p>
          <a:p>
            <a:r>
              <a:rPr lang="es-ES" sz="1600" dirty="0" err="1">
                <a:solidFill>
                  <a:schemeClr val="accent1">
                    <a:lumMod val="75000"/>
                  </a:schemeClr>
                </a:solidFill>
                <a:ea typeface="Verdana" panose="020B0604030504040204" pitchFamily="34" charset="0"/>
                <a:cs typeface="Verdana" panose="020B0604030504040204" pitchFamily="34" charset="0"/>
              </a:rPr>
              <a:t>Computation</a:t>
            </a:r>
            <a:r>
              <a:rPr lang="es-ES" sz="1600" dirty="0">
                <a:solidFill>
                  <a:schemeClr val="accent1">
                    <a:lumMod val="75000"/>
                  </a:schemeClr>
                </a:solidFill>
                <a:ea typeface="Verdana" panose="020B0604030504040204" pitchFamily="34" charset="0"/>
                <a:cs typeface="Verdana" panose="020B0604030504040204" pitchFamily="34" charset="0"/>
              </a:rPr>
              <a:t> </a:t>
            </a:r>
            <a:r>
              <a:rPr lang="es-ES" sz="1600" dirty="0" err="1">
                <a:solidFill>
                  <a:schemeClr val="accent1">
                    <a:lumMod val="75000"/>
                  </a:schemeClr>
                </a:solidFill>
                <a:ea typeface="Verdana" panose="020B0604030504040204" pitchFamily="34" charset="0"/>
                <a:cs typeface="Verdana" panose="020B0604030504040204" pitchFamily="34" charset="0"/>
              </a:rPr>
              <a:t>Element</a:t>
            </a:r>
            <a:endParaRPr lang="es-ES" sz="1600" dirty="0">
              <a:solidFill>
                <a:schemeClr val="accent1">
                  <a:lumMod val="75000"/>
                </a:schemeClr>
              </a:solidFill>
              <a:ea typeface="Verdana" panose="020B0604030504040204" pitchFamily="34" charset="0"/>
              <a:cs typeface="Verdana" panose="020B0604030504040204" pitchFamily="34" charset="0"/>
            </a:endParaRPr>
          </a:p>
        </p:txBody>
      </p:sp>
      <p:sp>
        <p:nvSpPr>
          <p:cNvPr id="37" name="CuadroTexto 36">
            <a:extLst>
              <a:ext uri="{FF2B5EF4-FFF2-40B4-BE49-F238E27FC236}">
                <a16:creationId xmlns:a16="http://schemas.microsoft.com/office/drawing/2014/main" id="{72CA23D1-978D-FDD0-EB73-06CD39D2A125}"/>
              </a:ext>
            </a:extLst>
          </p:cNvPr>
          <p:cNvSpPr txBox="1"/>
          <p:nvPr/>
        </p:nvSpPr>
        <p:spPr>
          <a:xfrm>
            <a:off x="7328561" y="2886318"/>
            <a:ext cx="1279194"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BGP-LS</a:t>
            </a:r>
          </a:p>
        </p:txBody>
      </p:sp>
      <p:sp>
        <p:nvSpPr>
          <p:cNvPr id="39" name="Rectángulo redondeado 38">
            <a:extLst>
              <a:ext uri="{FF2B5EF4-FFF2-40B4-BE49-F238E27FC236}">
                <a16:creationId xmlns:a16="http://schemas.microsoft.com/office/drawing/2014/main" id="{BDE91EE9-2D0C-8048-838D-82B46EA9DE97}"/>
              </a:ext>
            </a:extLst>
          </p:cNvPr>
          <p:cNvSpPr/>
          <p:nvPr/>
        </p:nvSpPr>
        <p:spPr>
          <a:xfrm>
            <a:off x="231794" y="1527776"/>
            <a:ext cx="2248570" cy="1077219"/>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indent="-457200">
              <a:buFont typeface="+mj-lt"/>
              <a:buAutoNum type="arabicPeriod"/>
            </a:pPr>
            <a:r>
              <a:rPr lang="es-ES" sz="2000" dirty="0">
                <a:solidFill>
                  <a:schemeClr val="accent5">
                    <a:lumMod val="60000"/>
                    <a:lumOff val="40000"/>
                  </a:schemeClr>
                </a:solidFill>
                <a:ea typeface="Verdana" panose="020B0604030504040204" pitchFamily="34" charset="0"/>
                <a:cs typeface="Verdana" panose="020B0604030504040204" pitchFamily="34" charset="0"/>
              </a:rPr>
              <a:t>PCE – Aprendizaje de topología</a:t>
            </a:r>
          </a:p>
        </p:txBody>
      </p:sp>
    </p:spTree>
    <p:extLst>
      <p:ext uri="{BB962C8B-B14F-4D97-AF65-F5344CB8AC3E}">
        <p14:creationId xmlns:p14="http://schemas.microsoft.com/office/powerpoint/2010/main" val="396037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500" fill="hold"/>
                                        <p:tgtEl>
                                          <p:spTgt spid="36"/>
                                        </p:tgtEl>
                                        <p:attrNameLst>
                                          <p:attrName>ppt_w</p:attrName>
                                        </p:attrNameLst>
                                      </p:cBhvr>
                                      <p:tavLst>
                                        <p:tav tm="0">
                                          <p:val>
                                            <p:fltVal val="0"/>
                                          </p:val>
                                        </p:tav>
                                        <p:tav tm="100000">
                                          <p:val>
                                            <p:strVal val="#ppt_w"/>
                                          </p:val>
                                        </p:tav>
                                      </p:tavLst>
                                    </p:anim>
                                    <p:anim calcmode="lin" valueType="num">
                                      <p:cBhvr>
                                        <p:cTn id="14" dur="500" fill="hold"/>
                                        <p:tgtEl>
                                          <p:spTgt spid="36"/>
                                        </p:tgtEl>
                                        <p:attrNameLst>
                                          <p:attrName>ppt_h</p:attrName>
                                        </p:attrNameLst>
                                      </p:cBhvr>
                                      <p:tavLst>
                                        <p:tav tm="0">
                                          <p:val>
                                            <p:fltVal val="0"/>
                                          </p:val>
                                        </p:tav>
                                        <p:tav tm="100000">
                                          <p:val>
                                            <p:strVal val="#ppt_h"/>
                                          </p:val>
                                        </p:tav>
                                      </p:tavLst>
                                    </p:anim>
                                    <p:animEffect transition="in" filter="fade">
                                      <p:cBhvr>
                                        <p:cTn id="15" dur="500"/>
                                        <p:tgtEl>
                                          <p:spTgt spid="36"/>
                                        </p:tgtEl>
                                      </p:cBhvr>
                                    </p:animEffect>
                                  </p:childTnLst>
                                </p:cTn>
                              </p:par>
                              <p:par>
                                <p:cTn id="16" presetID="1" presetClass="entr" presetSubtype="0" fill="hold" nodeType="withEffect">
                                  <p:stCondLst>
                                    <p:cond delay="0"/>
                                  </p:stCondLst>
                                  <p:childTnLst>
                                    <p:set>
                                      <p:cBhvr>
                                        <p:cTn id="17" dur="1" fill="hold">
                                          <p:stCondLst>
                                            <p:cond delay="0"/>
                                          </p:stCondLst>
                                        </p:cTn>
                                        <p:tgtEl>
                                          <p:spTgt spid="3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p:cTn id="22" dur="500" fill="hold"/>
                                        <p:tgtEl>
                                          <p:spTgt spid="37"/>
                                        </p:tgtEl>
                                        <p:attrNameLst>
                                          <p:attrName>ppt_w</p:attrName>
                                        </p:attrNameLst>
                                      </p:cBhvr>
                                      <p:tavLst>
                                        <p:tav tm="0">
                                          <p:val>
                                            <p:fltVal val="0"/>
                                          </p:val>
                                        </p:tav>
                                        <p:tav tm="100000">
                                          <p:val>
                                            <p:strVal val="#ppt_w"/>
                                          </p:val>
                                        </p:tav>
                                      </p:tavLst>
                                    </p:anim>
                                    <p:anim calcmode="lin" valueType="num">
                                      <p:cBhvr>
                                        <p:cTn id="23" dur="500" fill="hold"/>
                                        <p:tgtEl>
                                          <p:spTgt spid="37"/>
                                        </p:tgtEl>
                                        <p:attrNameLst>
                                          <p:attrName>ppt_h</p:attrName>
                                        </p:attrNameLst>
                                      </p:cBhvr>
                                      <p:tavLst>
                                        <p:tav tm="0">
                                          <p:val>
                                            <p:fltVal val="0"/>
                                          </p:val>
                                        </p:tav>
                                        <p:tav tm="100000">
                                          <p:val>
                                            <p:strVal val="#ppt_h"/>
                                          </p:val>
                                        </p:tav>
                                      </p:tavLst>
                                    </p:anim>
                                    <p:animEffect transition="in" filter="fade">
                                      <p:cBhvr>
                                        <p:cTn id="24" dur="500"/>
                                        <p:tgtEl>
                                          <p:spTgt spid="37"/>
                                        </p:tgtEl>
                                      </p:cBhvr>
                                    </p:animEffect>
                                  </p:childTnLst>
                                </p:cTn>
                              </p:par>
                              <p:par>
                                <p:cTn id="25" presetID="22" presetClass="entr" presetSubtype="4" repeatCount="300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wipe(down)">
                                      <p:cBhvr>
                                        <p:cTn id="2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9"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57D31655-2E5B-D325-CD68-EBCBFAD11BDC}"/>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EED3775-D12F-6B56-87B2-4D8AE1A500DF}"/>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SR-P2MP (</a:t>
            </a:r>
            <a:r>
              <a:rPr lang="es-ES" dirty="0" err="1">
                <a:solidFill>
                  <a:schemeClr val="accent1">
                    <a:lumMod val="75000"/>
                  </a:schemeClr>
                </a:solidFill>
                <a:latin typeface="+mn-lt"/>
              </a:rPr>
              <a:t>Tree</a:t>
            </a:r>
            <a:r>
              <a:rPr lang="es-ES" dirty="0">
                <a:solidFill>
                  <a:schemeClr val="accent1">
                    <a:lumMod val="75000"/>
                  </a:schemeClr>
                </a:solidFill>
                <a:latin typeface="+mn-lt"/>
              </a:rPr>
              <a:t>-SID)</a:t>
            </a:r>
          </a:p>
        </p:txBody>
      </p:sp>
      <p:cxnSp>
        <p:nvCxnSpPr>
          <p:cNvPr id="6" name="Conector recto 5">
            <a:extLst>
              <a:ext uri="{FF2B5EF4-FFF2-40B4-BE49-F238E27FC236}">
                <a16:creationId xmlns:a16="http://schemas.microsoft.com/office/drawing/2014/main" id="{84EBA92D-099F-9367-1E0E-51FD4242AD7B}"/>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Grupo 2">
            <a:extLst>
              <a:ext uri="{FF2B5EF4-FFF2-40B4-BE49-F238E27FC236}">
                <a16:creationId xmlns:a16="http://schemas.microsoft.com/office/drawing/2014/main" id="{A39F644C-F7E1-F398-C557-95DFD21F900A}"/>
              </a:ext>
            </a:extLst>
          </p:cNvPr>
          <p:cNvGrpSpPr>
            <a:grpSpLocks noChangeAspect="1"/>
          </p:cNvGrpSpPr>
          <p:nvPr/>
        </p:nvGrpSpPr>
        <p:grpSpPr>
          <a:xfrm>
            <a:off x="3368177" y="2522638"/>
            <a:ext cx="8074863" cy="3439480"/>
            <a:chOff x="1354572" y="1996649"/>
            <a:chExt cx="7650883" cy="3258886"/>
          </a:xfrm>
        </p:grpSpPr>
        <p:pic>
          <p:nvPicPr>
            <p:cNvPr id="4" name="Imagen 3">
              <a:extLst>
                <a:ext uri="{FF2B5EF4-FFF2-40B4-BE49-F238E27FC236}">
                  <a16:creationId xmlns:a16="http://schemas.microsoft.com/office/drawing/2014/main" id="{9D56521E-6565-D3B1-1D15-F524B1FB8E70}"/>
                </a:ext>
              </a:extLst>
            </p:cNvPr>
            <p:cNvPicPr>
              <a:picLocks noChangeAspect="1"/>
            </p:cNvPicPr>
            <p:nvPr/>
          </p:nvPicPr>
          <p:blipFill>
            <a:blip r:embed="rId2"/>
            <a:stretch>
              <a:fillRect/>
            </a:stretch>
          </p:blipFill>
          <p:spPr>
            <a:xfrm>
              <a:off x="1354572" y="3358637"/>
              <a:ext cx="585066" cy="585066"/>
            </a:xfrm>
            <a:prstGeom prst="rect">
              <a:avLst/>
            </a:prstGeom>
          </p:spPr>
        </p:pic>
        <p:pic>
          <p:nvPicPr>
            <p:cNvPr id="5" name="Imagen 4">
              <a:extLst>
                <a:ext uri="{FF2B5EF4-FFF2-40B4-BE49-F238E27FC236}">
                  <a16:creationId xmlns:a16="http://schemas.microsoft.com/office/drawing/2014/main" id="{10693F46-505E-6910-F388-BDB79464528C}"/>
                </a:ext>
              </a:extLst>
            </p:cNvPr>
            <p:cNvPicPr>
              <a:picLocks noChangeAspect="1"/>
            </p:cNvPicPr>
            <p:nvPr/>
          </p:nvPicPr>
          <p:blipFill>
            <a:blip r:embed="rId3"/>
            <a:stretch>
              <a:fillRect/>
            </a:stretch>
          </p:blipFill>
          <p:spPr>
            <a:xfrm>
              <a:off x="8420389" y="4652363"/>
              <a:ext cx="585066" cy="585066"/>
            </a:xfrm>
            <a:prstGeom prst="rect">
              <a:avLst/>
            </a:prstGeom>
          </p:spPr>
        </p:pic>
        <p:pic>
          <p:nvPicPr>
            <p:cNvPr id="7" name="Imagen 6">
              <a:extLst>
                <a:ext uri="{FF2B5EF4-FFF2-40B4-BE49-F238E27FC236}">
                  <a16:creationId xmlns:a16="http://schemas.microsoft.com/office/drawing/2014/main" id="{6A6C2904-F0FA-6016-BAC7-17580B83D3BC}"/>
                </a:ext>
              </a:extLst>
            </p:cNvPr>
            <p:cNvPicPr>
              <a:picLocks noChangeAspect="1"/>
            </p:cNvPicPr>
            <p:nvPr/>
          </p:nvPicPr>
          <p:blipFill>
            <a:blip r:embed="rId4"/>
            <a:stretch>
              <a:fillRect/>
            </a:stretch>
          </p:blipFill>
          <p:spPr>
            <a:xfrm>
              <a:off x="7413625" y="4676686"/>
              <a:ext cx="542637" cy="542637"/>
            </a:xfrm>
            <a:prstGeom prst="rect">
              <a:avLst/>
            </a:prstGeom>
          </p:spPr>
        </p:pic>
        <p:pic>
          <p:nvPicPr>
            <p:cNvPr id="9" name="Imagen 8">
              <a:extLst>
                <a:ext uri="{FF2B5EF4-FFF2-40B4-BE49-F238E27FC236}">
                  <a16:creationId xmlns:a16="http://schemas.microsoft.com/office/drawing/2014/main" id="{581488CE-0979-E669-BFB3-D29AFB137C4A}"/>
                </a:ext>
              </a:extLst>
            </p:cNvPr>
            <p:cNvPicPr>
              <a:picLocks noChangeAspect="1"/>
            </p:cNvPicPr>
            <p:nvPr/>
          </p:nvPicPr>
          <p:blipFill>
            <a:blip r:embed="rId3"/>
            <a:stretch>
              <a:fillRect/>
            </a:stretch>
          </p:blipFill>
          <p:spPr>
            <a:xfrm>
              <a:off x="8420389" y="3781268"/>
              <a:ext cx="585066" cy="585066"/>
            </a:xfrm>
            <a:prstGeom prst="rect">
              <a:avLst/>
            </a:prstGeom>
          </p:spPr>
        </p:pic>
        <p:pic>
          <p:nvPicPr>
            <p:cNvPr id="10" name="Imagen 9">
              <a:extLst>
                <a:ext uri="{FF2B5EF4-FFF2-40B4-BE49-F238E27FC236}">
                  <a16:creationId xmlns:a16="http://schemas.microsoft.com/office/drawing/2014/main" id="{1D5F6637-2C6A-1B95-4A6C-4962E7F4D91B}"/>
                </a:ext>
              </a:extLst>
            </p:cNvPr>
            <p:cNvPicPr>
              <a:picLocks noChangeAspect="1"/>
            </p:cNvPicPr>
            <p:nvPr/>
          </p:nvPicPr>
          <p:blipFill>
            <a:blip r:embed="rId4"/>
            <a:stretch>
              <a:fillRect/>
            </a:stretch>
          </p:blipFill>
          <p:spPr>
            <a:xfrm>
              <a:off x="7413625" y="3805591"/>
              <a:ext cx="542637" cy="542637"/>
            </a:xfrm>
            <a:prstGeom prst="rect">
              <a:avLst/>
            </a:prstGeom>
          </p:spPr>
        </p:pic>
        <p:pic>
          <p:nvPicPr>
            <p:cNvPr id="11" name="Imagen 10">
              <a:extLst>
                <a:ext uri="{FF2B5EF4-FFF2-40B4-BE49-F238E27FC236}">
                  <a16:creationId xmlns:a16="http://schemas.microsoft.com/office/drawing/2014/main" id="{178FB7DE-A71E-0552-2B55-248F42568F7D}"/>
                </a:ext>
              </a:extLst>
            </p:cNvPr>
            <p:cNvPicPr>
              <a:picLocks noChangeAspect="1"/>
            </p:cNvPicPr>
            <p:nvPr/>
          </p:nvPicPr>
          <p:blipFill>
            <a:blip r:embed="rId4"/>
            <a:stretch>
              <a:fillRect/>
            </a:stretch>
          </p:blipFill>
          <p:spPr>
            <a:xfrm>
              <a:off x="7413625" y="2892067"/>
              <a:ext cx="542637" cy="542637"/>
            </a:xfrm>
            <a:prstGeom prst="rect">
              <a:avLst/>
            </a:prstGeom>
          </p:spPr>
        </p:pic>
        <p:pic>
          <p:nvPicPr>
            <p:cNvPr id="12" name="Imagen 11">
              <a:extLst>
                <a:ext uri="{FF2B5EF4-FFF2-40B4-BE49-F238E27FC236}">
                  <a16:creationId xmlns:a16="http://schemas.microsoft.com/office/drawing/2014/main" id="{E976A037-6B49-96E4-7583-211AE8424114}"/>
                </a:ext>
              </a:extLst>
            </p:cNvPr>
            <p:cNvPicPr>
              <a:picLocks noChangeAspect="1"/>
            </p:cNvPicPr>
            <p:nvPr/>
          </p:nvPicPr>
          <p:blipFill>
            <a:blip r:embed="rId3"/>
            <a:stretch>
              <a:fillRect/>
            </a:stretch>
          </p:blipFill>
          <p:spPr>
            <a:xfrm>
              <a:off x="8420389" y="1996649"/>
              <a:ext cx="585066" cy="585066"/>
            </a:xfrm>
            <a:prstGeom prst="rect">
              <a:avLst/>
            </a:prstGeom>
          </p:spPr>
        </p:pic>
        <p:pic>
          <p:nvPicPr>
            <p:cNvPr id="13" name="Imagen 12">
              <a:extLst>
                <a:ext uri="{FF2B5EF4-FFF2-40B4-BE49-F238E27FC236}">
                  <a16:creationId xmlns:a16="http://schemas.microsoft.com/office/drawing/2014/main" id="{01A405D2-358E-862B-13B1-2626823A2020}"/>
                </a:ext>
              </a:extLst>
            </p:cNvPr>
            <p:cNvPicPr>
              <a:picLocks noChangeAspect="1"/>
            </p:cNvPicPr>
            <p:nvPr/>
          </p:nvPicPr>
          <p:blipFill>
            <a:blip r:embed="rId4"/>
            <a:stretch>
              <a:fillRect/>
            </a:stretch>
          </p:blipFill>
          <p:spPr>
            <a:xfrm>
              <a:off x="7413625" y="2020972"/>
              <a:ext cx="542637" cy="542637"/>
            </a:xfrm>
            <a:prstGeom prst="rect">
              <a:avLst/>
            </a:prstGeom>
          </p:spPr>
        </p:pic>
        <p:pic>
          <p:nvPicPr>
            <p:cNvPr id="14" name="Imagen 13">
              <a:extLst>
                <a:ext uri="{FF2B5EF4-FFF2-40B4-BE49-F238E27FC236}">
                  <a16:creationId xmlns:a16="http://schemas.microsoft.com/office/drawing/2014/main" id="{090F7152-4EF5-1C26-C69E-1DCB77A3AC81}"/>
                </a:ext>
              </a:extLst>
            </p:cNvPr>
            <p:cNvPicPr>
              <a:picLocks noChangeAspect="1"/>
            </p:cNvPicPr>
            <p:nvPr/>
          </p:nvPicPr>
          <p:blipFill>
            <a:blip r:embed="rId3"/>
            <a:stretch>
              <a:fillRect/>
            </a:stretch>
          </p:blipFill>
          <p:spPr>
            <a:xfrm>
              <a:off x="5105312" y="4670469"/>
              <a:ext cx="585066" cy="585066"/>
            </a:xfrm>
            <a:prstGeom prst="rect">
              <a:avLst/>
            </a:prstGeom>
          </p:spPr>
        </p:pic>
        <p:pic>
          <p:nvPicPr>
            <p:cNvPr id="15" name="Imagen 14">
              <a:extLst>
                <a:ext uri="{FF2B5EF4-FFF2-40B4-BE49-F238E27FC236}">
                  <a16:creationId xmlns:a16="http://schemas.microsoft.com/office/drawing/2014/main" id="{E6461AFF-9DC1-33D9-4717-BC0746F0D2AF}"/>
                </a:ext>
              </a:extLst>
            </p:cNvPr>
            <p:cNvPicPr>
              <a:picLocks noChangeAspect="1"/>
            </p:cNvPicPr>
            <p:nvPr/>
          </p:nvPicPr>
          <p:blipFill>
            <a:blip r:embed="rId4"/>
            <a:stretch>
              <a:fillRect/>
            </a:stretch>
          </p:blipFill>
          <p:spPr>
            <a:xfrm>
              <a:off x="4098548" y="4694792"/>
              <a:ext cx="542637" cy="542637"/>
            </a:xfrm>
            <a:prstGeom prst="rect">
              <a:avLst/>
            </a:prstGeom>
          </p:spPr>
        </p:pic>
        <p:cxnSp>
          <p:nvCxnSpPr>
            <p:cNvPr id="16" name="Conector recto 15">
              <a:extLst>
                <a:ext uri="{FF2B5EF4-FFF2-40B4-BE49-F238E27FC236}">
                  <a16:creationId xmlns:a16="http://schemas.microsoft.com/office/drawing/2014/main" id="{C0A77123-561B-8F03-032B-71E808E96800}"/>
                </a:ext>
              </a:extLst>
            </p:cNvPr>
            <p:cNvCxnSpPr>
              <a:stCxn id="15" idx="3"/>
              <a:endCxn id="14" idx="1"/>
            </p:cNvCxnSpPr>
            <p:nvPr/>
          </p:nvCxnSpPr>
          <p:spPr>
            <a:xfrm flipV="1">
              <a:off x="4641185" y="4963002"/>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ector recto 16">
              <a:extLst>
                <a:ext uri="{FF2B5EF4-FFF2-40B4-BE49-F238E27FC236}">
                  <a16:creationId xmlns:a16="http://schemas.microsoft.com/office/drawing/2014/main" id="{6900B2F7-7578-F308-4E2A-7302F09EF462}"/>
                </a:ext>
              </a:extLst>
            </p:cNvPr>
            <p:cNvCxnSpPr>
              <a:cxnSpLocks/>
              <a:stCxn id="21" idx="1"/>
              <a:endCxn id="13" idx="1"/>
            </p:cNvCxnSpPr>
            <p:nvPr/>
          </p:nvCxnSpPr>
          <p:spPr>
            <a:xfrm flipV="1">
              <a:off x="5553363" y="2292291"/>
              <a:ext cx="1860262" cy="13718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Conector recto 17">
              <a:extLst>
                <a:ext uri="{FF2B5EF4-FFF2-40B4-BE49-F238E27FC236}">
                  <a16:creationId xmlns:a16="http://schemas.microsoft.com/office/drawing/2014/main" id="{5C5C13FE-14E0-A60B-06DF-185C8D1E01C8}"/>
                </a:ext>
              </a:extLst>
            </p:cNvPr>
            <p:cNvCxnSpPr>
              <a:stCxn id="21" idx="1"/>
              <a:endCxn id="11" idx="1"/>
            </p:cNvCxnSpPr>
            <p:nvPr/>
          </p:nvCxnSpPr>
          <p:spPr>
            <a:xfrm flipV="1">
              <a:off x="5553363" y="3163386"/>
              <a:ext cx="1860262" cy="500764"/>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Conector recto 18">
              <a:extLst>
                <a:ext uri="{FF2B5EF4-FFF2-40B4-BE49-F238E27FC236}">
                  <a16:creationId xmlns:a16="http://schemas.microsoft.com/office/drawing/2014/main" id="{A5AC4286-0DFF-B9F4-622F-0624D6D2ABDE}"/>
                </a:ext>
              </a:extLst>
            </p:cNvPr>
            <p:cNvCxnSpPr>
              <a:stCxn id="21" idx="1"/>
              <a:endCxn id="10" idx="1"/>
            </p:cNvCxnSpPr>
            <p:nvPr/>
          </p:nvCxnSpPr>
          <p:spPr>
            <a:xfrm>
              <a:off x="5553363" y="3664150"/>
              <a:ext cx="1860262" cy="41276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Conector recto 19">
              <a:extLst>
                <a:ext uri="{FF2B5EF4-FFF2-40B4-BE49-F238E27FC236}">
                  <a16:creationId xmlns:a16="http://schemas.microsoft.com/office/drawing/2014/main" id="{9123C125-16FC-0817-9935-92B334A45A9B}"/>
                </a:ext>
              </a:extLst>
            </p:cNvPr>
            <p:cNvCxnSpPr>
              <a:stCxn id="21" idx="1"/>
              <a:endCxn id="7" idx="1"/>
            </p:cNvCxnSpPr>
            <p:nvPr/>
          </p:nvCxnSpPr>
          <p:spPr>
            <a:xfrm>
              <a:off x="5553363" y="3664150"/>
              <a:ext cx="1860262" cy="1283855"/>
            </a:xfrm>
            <a:prstGeom prst="line">
              <a:avLst/>
            </a:prstGeom>
          </p:spPr>
          <p:style>
            <a:lnRef idx="2">
              <a:schemeClr val="accent1"/>
            </a:lnRef>
            <a:fillRef idx="0">
              <a:schemeClr val="accent1"/>
            </a:fillRef>
            <a:effectRef idx="1">
              <a:schemeClr val="accent1"/>
            </a:effectRef>
            <a:fontRef idx="minor">
              <a:schemeClr val="tx1"/>
            </a:fontRef>
          </p:style>
        </p:cxnSp>
        <p:pic>
          <p:nvPicPr>
            <p:cNvPr id="21" name="Imagen 20">
              <a:extLst>
                <a:ext uri="{FF2B5EF4-FFF2-40B4-BE49-F238E27FC236}">
                  <a16:creationId xmlns:a16="http://schemas.microsoft.com/office/drawing/2014/main" id="{D799375C-5BB7-3446-77EF-67CF86D613BC}"/>
                </a:ext>
              </a:extLst>
            </p:cNvPr>
            <p:cNvPicPr>
              <a:picLocks noChangeAspect="1"/>
            </p:cNvPicPr>
            <p:nvPr/>
          </p:nvPicPr>
          <p:blipFill>
            <a:blip r:embed="rId4"/>
            <a:stretch>
              <a:fillRect/>
            </a:stretch>
          </p:blipFill>
          <p:spPr>
            <a:xfrm>
              <a:off x="5553363" y="3392831"/>
              <a:ext cx="542637" cy="542637"/>
            </a:xfrm>
            <a:prstGeom prst="rect">
              <a:avLst/>
            </a:prstGeom>
          </p:spPr>
        </p:pic>
        <p:cxnSp>
          <p:nvCxnSpPr>
            <p:cNvPr id="22" name="Conector recto 21">
              <a:extLst>
                <a:ext uri="{FF2B5EF4-FFF2-40B4-BE49-F238E27FC236}">
                  <a16:creationId xmlns:a16="http://schemas.microsoft.com/office/drawing/2014/main" id="{B40056A9-7766-98D7-8BB4-D4AB2D4A9A6E}"/>
                </a:ext>
              </a:extLst>
            </p:cNvPr>
            <p:cNvCxnSpPr>
              <a:cxnSpLocks/>
              <a:stCxn id="25" idx="3"/>
              <a:endCxn id="21" idx="1"/>
            </p:cNvCxnSpPr>
            <p:nvPr/>
          </p:nvCxnSpPr>
          <p:spPr>
            <a:xfrm>
              <a:off x="3402734" y="3657115"/>
              <a:ext cx="2150629"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Conector recto 22">
              <a:extLst>
                <a:ext uri="{FF2B5EF4-FFF2-40B4-BE49-F238E27FC236}">
                  <a16:creationId xmlns:a16="http://schemas.microsoft.com/office/drawing/2014/main" id="{31A844F0-4A0F-5335-0B59-64D162088FD5}"/>
                </a:ext>
              </a:extLst>
            </p:cNvPr>
            <p:cNvCxnSpPr>
              <a:cxnSpLocks/>
              <a:stCxn id="4" idx="3"/>
              <a:endCxn id="25" idx="1"/>
            </p:cNvCxnSpPr>
            <p:nvPr/>
          </p:nvCxnSpPr>
          <p:spPr>
            <a:xfrm>
              <a:off x="1939638" y="3651170"/>
              <a:ext cx="920459" cy="5945"/>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Conector recto 23">
              <a:extLst>
                <a:ext uri="{FF2B5EF4-FFF2-40B4-BE49-F238E27FC236}">
                  <a16:creationId xmlns:a16="http://schemas.microsoft.com/office/drawing/2014/main" id="{24DD6B9E-ABCC-424E-8B0D-44A3B6F85040}"/>
                </a:ext>
              </a:extLst>
            </p:cNvPr>
            <p:cNvCxnSpPr>
              <a:cxnSpLocks/>
              <a:stCxn id="25" idx="1"/>
              <a:endCxn id="15" idx="1"/>
            </p:cNvCxnSpPr>
            <p:nvPr/>
          </p:nvCxnSpPr>
          <p:spPr>
            <a:xfrm>
              <a:off x="2860097" y="3657115"/>
              <a:ext cx="1238451" cy="1308996"/>
            </a:xfrm>
            <a:prstGeom prst="line">
              <a:avLst/>
            </a:prstGeom>
          </p:spPr>
          <p:style>
            <a:lnRef idx="2">
              <a:schemeClr val="accent1"/>
            </a:lnRef>
            <a:fillRef idx="0">
              <a:schemeClr val="accent1"/>
            </a:fillRef>
            <a:effectRef idx="1">
              <a:schemeClr val="accent1"/>
            </a:effectRef>
            <a:fontRef idx="minor">
              <a:schemeClr val="tx1"/>
            </a:fontRef>
          </p:style>
        </p:cxnSp>
        <p:pic>
          <p:nvPicPr>
            <p:cNvPr id="25" name="Imagen 24">
              <a:extLst>
                <a:ext uri="{FF2B5EF4-FFF2-40B4-BE49-F238E27FC236}">
                  <a16:creationId xmlns:a16="http://schemas.microsoft.com/office/drawing/2014/main" id="{0343C21D-B482-38F6-95EC-A873A6625825}"/>
                </a:ext>
              </a:extLst>
            </p:cNvPr>
            <p:cNvPicPr>
              <a:picLocks noChangeAspect="1"/>
            </p:cNvPicPr>
            <p:nvPr/>
          </p:nvPicPr>
          <p:blipFill>
            <a:blip r:embed="rId4"/>
            <a:stretch>
              <a:fillRect/>
            </a:stretch>
          </p:blipFill>
          <p:spPr>
            <a:xfrm>
              <a:off x="2860097" y="3385796"/>
              <a:ext cx="542637" cy="542637"/>
            </a:xfrm>
            <a:prstGeom prst="rect">
              <a:avLst/>
            </a:prstGeom>
          </p:spPr>
        </p:pic>
        <p:cxnSp>
          <p:nvCxnSpPr>
            <p:cNvPr id="26" name="Conector recto 25">
              <a:extLst>
                <a:ext uri="{FF2B5EF4-FFF2-40B4-BE49-F238E27FC236}">
                  <a16:creationId xmlns:a16="http://schemas.microsoft.com/office/drawing/2014/main" id="{8D4F57AC-4DB7-DCA7-F019-06652C1E6407}"/>
                </a:ext>
              </a:extLst>
            </p:cNvPr>
            <p:cNvCxnSpPr/>
            <p:nvPr/>
          </p:nvCxnSpPr>
          <p:spPr>
            <a:xfrm flipV="1">
              <a:off x="7956262" y="4944896"/>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Conector recto 26">
              <a:extLst>
                <a:ext uri="{FF2B5EF4-FFF2-40B4-BE49-F238E27FC236}">
                  <a16:creationId xmlns:a16="http://schemas.microsoft.com/office/drawing/2014/main" id="{2E235371-22DE-50A2-18F8-61E236CDBC86}"/>
                </a:ext>
              </a:extLst>
            </p:cNvPr>
            <p:cNvCxnSpPr/>
            <p:nvPr/>
          </p:nvCxnSpPr>
          <p:spPr>
            <a:xfrm flipV="1">
              <a:off x="7956262" y="4073801"/>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28" name="Conector recto 27">
              <a:extLst>
                <a:ext uri="{FF2B5EF4-FFF2-40B4-BE49-F238E27FC236}">
                  <a16:creationId xmlns:a16="http://schemas.microsoft.com/office/drawing/2014/main" id="{8B9CE2D0-A0A6-6318-C4CD-636BBD442EFE}"/>
                </a:ext>
              </a:extLst>
            </p:cNvPr>
            <p:cNvCxnSpPr/>
            <p:nvPr/>
          </p:nvCxnSpPr>
          <p:spPr>
            <a:xfrm flipV="1">
              <a:off x="7956262" y="2289182"/>
              <a:ext cx="464127" cy="3109"/>
            </a:xfrm>
            <a:prstGeom prst="line">
              <a:avLst/>
            </a:prstGeom>
          </p:spPr>
          <p:style>
            <a:lnRef idx="2">
              <a:schemeClr val="accent1"/>
            </a:lnRef>
            <a:fillRef idx="0">
              <a:schemeClr val="accent1"/>
            </a:fillRef>
            <a:effectRef idx="1">
              <a:schemeClr val="accent1"/>
            </a:effectRef>
            <a:fontRef idx="minor">
              <a:schemeClr val="tx1"/>
            </a:fontRef>
          </p:style>
        </p:cxnSp>
      </p:grpSp>
      <p:pic>
        <p:nvPicPr>
          <p:cNvPr id="32" name="Imagen 31">
            <a:extLst>
              <a:ext uri="{FF2B5EF4-FFF2-40B4-BE49-F238E27FC236}">
                <a16:creationId xmlns:a16="http://schemas.microsoft.com/office/drawing/2014/main" id="{C61D579B-C92C-200F-B749-E184C1E09C31}"/>
              </a:ext>
            </a:extLst>
          </p:cNvPr>
          <p:cNvPicPr>
            <a:picLocks noChangeAspect="1"/>
          </p:cNvPicPr>
          <p:nvPr/>
        </p:nvPicPr>
        <p:blipFill>
          <a:blip r:embed="rId5"/>
          <a:stretch>
            <a:fillRect/>
          </a:stretch>
        </p:blipFill>
        <p:spPr>
          <a:xfrm>
            <a:off x="6389962" y="2174348"/>
            <a:ext cx="696580" cy="696580"/>
          </a:xfrm>
          <a:prstGeom prst="rect">
            <a:avLst/>
          </a:prstGeom>
        </p:spPr>
      </p:pic>
      <p:cxnSp>
        <p:nvCxnSpPr>
          <p:cNvPr id="33" name="Conector recto de flecha 32">
            <a:extLst>
              <a:ext uri="{FF2B5EF4-FFF2-40B4-BE49-F238E27FC236}">
                <a16:creationId xmlns:a16="http://schemas.microsoft.com/office/drawing/2014/main" id="{FB68E7D4-30AE-8FBA-BAB6-C7077101C0C1}"/>
              </a:ext>
            </a:extLst>
          </p:cNvPr>
          <p:cNvCxnSpPr>
            <a:cxnSpLocks/>
          </p:cNvCxnSpPr>
          <p:nvPr/>
        </p:nvCxnSpPr>
        <p:spPr>
          <a:xfrm flipV="1">
            <a:off x="7251856" y="2161851"/>
            <a:ext cx="949609" cy="268932"/>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CuadroTexto 35">
            <a:extLst>
              <a:ext uri="{FF2B5EF4-FFF2-40B4-BE49-F238E27FC236}">
                <a16:creationId xmlns:a16="http://schemas.microsoft.com/office/drawing/2014/main" id="{3FBCA1F6-9ACC-C934-0D41-51FBD21FE156}"/>
              </a:ext>
            </a:extLst>
          </p:cNvPr>
          <p:cNvSpPr txBox="1"/>
          <p:nvPr/>
        </p:nvSpPr>
        <p:spPr>
          <a:xfrm>
            <a:off x="5110768" y="1603773"/>
            <a:ext cx="1279194" cy="1077218"/>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PCE - </a:t>
            </a:r>
          </a:p>
          <a:p>
            <a:r>
              <a:rPr lang="es-ES" sz="1600" dirty="0" err="1">
                <a:solidFill>
                  <a:schemeClr val="accent1">
                    <a:lumMod val="75000"/>
                  </a:schemeClr>
                </a:solidFill>
                <a:ea typeface="Verdana" panose="020B0604030504040204" pitchFamily="34" charset="0"/>
                <a:cs typeface="Verdana" panose="020B0604030504040204" pitchFamily="34" charset="0"/>
              </a:rPr>
              <a:t>Path</a:t>
            </a:r>
            <a:r>
              <a:rPr lang="es-ES" sz="1600" dirty="0">
                <a:solidFill>
                  <a:schemeClr val="accent1">
                    <a:lumMod val="75000"/>
                  </a:schemeClr>
                </a:solidFill>
                <a:ea typeface="Verdana" panose="020B0604030504040204" pitchFamily="34" charset="0"/>
                <a:cs typeface="Verdana" panose="020B0604030504040204" pitchFamily="34" charset="0"/>
              </a:rPr>
              <a:t> </a:t>
            </a:r>
          </a:p>
          <a:p>
            <a:r>
              <a:rPr lang="es-ES" sz="1600" dirty="0" err="1">
                <a:solidFill>
                  <a:schemeClr val="accent1">
                    <a:lumMod val="75000"/>
                  </a:schemeClr>
                </a:solidFill>
                <a:ea typeface="Verdana" panose="020B0604030504040204" pitchFamily="34" charset="0"/>
                <a:cs typeface="Verdana" panose="020B0604030504040204" pitchFamily="34" charset="0"/>
              </a:rPr>
              <a:t>Computation</a:t>
            </a:r>
            <a:r>
              <a:rPr lang="es-ES" sz="1600" dirty="0">
                <a:solidFill>
                  <a:schemeClr val="accent1">
                    <a:lumMod val="75000"/>
                  </a:schemeClr>
                </a:solidFill>
                <a:ea typeface="Verdana" panose="020B0604030504040204" pitchFamily="34" charset="0"/>
                <a:cs typeface="Verdana" panose="020B0604030504040204" pitchFamily="34" charset="0"/>
              </a:rPr>
              <a:t> </a:t>
            </a:r>
            <a:r>
              <a:rPr lang="es-ES" sz="1600" dirty="0" err="1">
                <a:solidFill>
                  <a:schemeClr val="accent1">
                    <a:lumMod val="75000"/>
                  </a:schemeClr>
                </a:solidFill>
                <a:ea typeface="Verdana" panose="020B0604030504040204" pitchFamily="34" charset="0"/>
                <a:cs typeface="Verdana" panose="020B0604030504040204" pitchFamily="34" charset="0"/>
              </a:rPr>
              <a:t>Element</a:t>
            </a:r>
            <a:endParaRPr lang="es-ES" sz="1600" dirty="0">
              <a:solidFill>
                <a:schemeClr val="accent1">
                  <a:lumMod val="75000"/>
                </a:schemeClr>
              </a:solidFill>
              <a:ea typeface="Verdana" panose="020B0604030504040204" pitchFamily="34" charset="0"/>
              <a:cs typeface="Verdana" panose="020B0604030504040204" pitchFamily="34" charset="0"/>
            </a:endParaRPr>
          </a:p>
        </p:txBody>
      </p:sp>
      <p:sp>
        <p:nvSpPr>
          <p:cNvPr id="37" name="CuadroTexto 36">
            <a:extLst>
              <a:ext uri="{FF2B5EF4-FFF2-40B4-BE49-F238E27FC236}">
                <a16:creationId xmlns:a16="http://schemas.microsoft.com/office/drawing/2014/main" id="{D262CF84-833B-90DD-1623-83692A2430B8}"/>
              </a:ext>
            </a:extLst>
          </p:cNvPr>
          <p:cNvSpPr txBox="1"/>
          <p:nvPr/>
        </p:nvSpPr>
        <p:spPr>
          <a:xfrm>
            <a:off x="8041573" y="2942765"/>
            <a:ext cx="1279194"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MP-BGP</a:t>
            </a:r>
          </a:p>
        </p:txBody>
      </p:sp>
      <p:sp>
        <p:nvSpPr>
          <p:cNvPr id="39" name="Rectángulo redondeado 38">
            <a:extLst>
              <a:ext uri="{FF2B5EF4-FFF2-40B4-BE49-F238E27FC236}">
                <a16:creationId xmlns:a16="http://schemas.microsoft.com/office/drawing/2014/main" id="{6FC7CFEA-EE3E-B6A4-F4BC-F824709ABFA6}"/>
              </a:ext>
            </a:extLst>
          </p:cNvPr>
          <p:cNvSpPr/>
          <p:nvPr/>
        </p:nvSpPr>
        <p:spPr>
          <a:xfrm>
            <a:off x="231794" y="1527776"/>
            <a:ext cx="2248570" cy="1343147"/>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indent="-457200">
              <a:buFont typeface="+mj-lt"/>
              <a:buAutoNum type="arabicPeriod" startAt="2"/>
            </a:pPr>
            <a:r>
              <a:rPr lang="es-ES" sz="2000" dirty="0">
                <a:solidFill>
                  <a:schemeClr val="accent5">
                    <a:lumMod val="60000"/>
                    <a:lumOff val="40000"/>
                  </a:schemeClr>
                </a:solidFill>
                <a:ea typeface="Verdana" panose="020B0604030504040204" pitchFamily="34" charset="0"/>
                <a:cs typeface="Verdana" panose="020B0604030504040204" pitchFamily="34" charset="0"/>
              </a:rPr>
              <a:t>PCE – Aprendizaje de fuentes, receptores, …</a:t>
            </a:r>
          </a:p>
        </p:txBody>
      </p:sp>
      <p:cxnSp>
        <p:nvCxnSpPr>
          <p:cNvPr id="34" name="Conector recto de flecha 33">
            <a:extLst>
              <a:ext uri="{FF2B5EF4-FFF2-40B4-BE49-F238E27FC236}">
                <a16:creationId xmlns:a16="http://schemas.microsoft.com/office/drawing/2014/main" id="{5F2BFA6D-29A3-E2ED-B9EE-0F0059F308F8}"/>
              </a:ext>
            </a:extLst>
          </p:cNvPr>
          <p:cNvCxnSpPr>
            <a:cxnSpLocks/>
          </p:cNvCxnSpPr>
          <p:nvPr/>
        </p:nvCxnSpPr>
        <p:spPr>
          <a:xfrm flipH="1" flipV="1">
            <a:off x="9124785" y="2208211"/>
            <a:ext cx="593432" cy="396784"/>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068DDCC0-6BC7-5126-6EE9-A4BB7555B968}"/>
              </a:ext>
            </a:extLst>
          </p:cNvPr>
          <p:cNvCxnSpPr>
            <a:cxnSpLocks/>
          </p:cNvCxnSpPr>
          <p:nvPr/>
        </p:nvCxnSpPr>
        <p:spPr>
          <a:xfrm flipH="1" flipV="1">
            <a:off x="9020366" y="2440267"/>
            <a:ext cx="826393" cy="1034120"/>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44BCC6F8-B541-F0BE-18FD-60FEBE9B93B3}"/>
              </a:ext>
            </a:extLst>
          </p:cNvPr>
          <p:cNvCxnSpPr>
            <a:cxnSpLocks/>
          </p:cNvCxnSpPr>
          <p:nvPr/>
        </p:nvCxnSpPr>
        <p:spPr>
          <a:xfrm flipH="1" flipV="1">
            <a:off x="8781322" y="2604995"/>
            <a:ext cx="1026455" cy="1764573"/>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983C9BD5-5E99-6FF0-0F43-96DB4A7C8AA6}"/>
              </a:ext>
            </a:extLst>
          </p:cNvPr>
          <p:cNvCxnSpPr>
            <a:cxnSpLocks/>
          </p:cNvCxnSpPr>
          <p:nvPr/>
        </p:nvCxnSpPr>
        <p:spPr>
          <a:xfrm flipH="1" flipV="1">
            <a:off x="8621976" y="2542739"/>
            <a:ext cx="1167241" cy="2808453"/>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Conector recto de flecha 49">
            <a:extLst>
              <a:ext uri="{FF2B5EF4-FFF2-40B4-BE49-F238E27FC236}">
                <a16:creationId xmlns:a16="http://schemas.microsoft.com/office/drawing/2014/main" id="{5995FC3B-D74C-5A12-7228-A4FF25D70604}"/>
              </a:ext>
            </a:extLst>
          </p:cNvPr>
          <p:cNvCxnSpPr>
            <a:cxnSpLocks/>
          </p:cNvCxnSpPr>
          <p:nvPr/>
        </p:nvCxnSpPr>
        <p:spPr>
          <a:xfrm flipV="1">
            <a:off x="5545199" y="2350730"/>
            <a:ext cx="2771204" cy="1652171"/>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4" name="Conector recto de flecha 53">
            <a:extLst>
              <a:ext uri="{FF2B5EF4-FFF2-40B4-BE49-F238E27FC236}">
                <a16:creationId xmlns:a16="http://schemas.microsoft.com/office/drawing/2014/main" id="{F9C66F17-A07E-79FC-7AC3-A014E1928E54}"/>
              </a:ext>
            </a:extLst>
          </p:cNvPr>
          <p:cNvCxnSpPr>
            <a:cxnSpLocks/>
          </p:cNvCxnSpPr>
          <p:nvPr/>
        </p:nvCxnSpPr>
        <p:spPr>
          <a:xfrm flipV="1">
            <a:off x="6662162" y="2503130"/>
            <a:ext cx="1806641" cy="2751097"/>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57" name="Grupo 56">
            <a:extLst>
              <a:ext uri="{FF2B5EF4-FFF2-40B4-BE49-F238E27FC236}">
                <a16:creationId xmlns:a16="http://schemas.microsoft.com/office/drawing/2014/main" id="{5BE69690-927B-DE17-418A-6E4E666F0274}"/>
              </a:ext>
            </a:extLst>
          </p:cNvPr>
          <p:cNvGrpSpPr/>
          <p:nvPr/>
        </p:nvGrpSpPr>
        <p:grpSpPr>
          <a:xfrm>
            <a:off x="8328479" y="1279462"/>
            <a:ext cx="1971081" cy="1163192"/>
            <a:chOff x="8328479" y="1279462"/>
            <a:chExt cx="1971081" cy="1163192"/>
          </a:xfrm>
        </p:grpSpPr>
        <p:pic>
          <p:nvPicPr>
            <p:cNvPr id="8" name="Imagen 7">
              <a:extLst>
                <a:ext uri="{FF2B5EF4-FFF2-40B4-BE49-F238E27FC236}">
                  <a16:creationId xmlns:a16="http://schemas.microsoft.com/office/drawing/2014/main" id="{C3D99EE8-E69C-ECB7-03C1-EA11862F1FC7}"/>
                </a:ext>
              </a:extLst>
            </p:cNvPr>
            <p:cNvPicPr>
              <a:picLocks noChangeAspect="1"/>
            </p:cNvPicPr>
            <p:nvPr/>
          </p:nvPicPr>
          <p:blipFill>
            <a:blip r:embed="rId6"/>
            <a:stretch>
              <a:fillRect/>
            </a:stretch>
          </p:blipFill>
          <p:spPr>
            <a:xfrm>
              <a:off x="8328479" y="1673213"/>
              <a:ext cx="769441" cy="769441"/>
            </a:xfrm>
            <a:prstGeom prst="rect">
              <a:avLst/>
            </a:prstGeom>
          </p:spPr>
        </p:pic>
        <p:sp>
          <p:nvSpPr>
            <p:cNvPr id="56" name="CuadroTexto 55">
              <a:extLst>
                <a:ext uri="{FF2B5EF4-FFF2-40B4-BE49-F238E27FC236}">
                  <a16:creationId xmlns:a16="http://schemas.microsoft.com/office/drawing/2014/main" id="{D977A357-6DD6-0B6E-AF2F-FEA5C684865C}"/>
                </a:ext>
              </a:extLst>
            </p:cNvPr>
            <p:cNvSpPr txBox="1"/>
            <p:nvPr/>
          </p:nvSpPr>
          <p:spPr>
            <a:xfrm>
              <a:off x="9020366" y="1279462"/>
              <a:ext cx="1279194" cy="584775"/>
            </a:xfrm>
            <a:prstGeom prst="rect">
              <a:avLst/>
            </a:prstGeom>
            <a:noFill/>
          </p:spPr>
          <p:txBody>
            <a:bodyPr wrap="square" rtlCol="0">
              <a:spAutoFit/>
            </a:bodyPr>
            <a:lstStyle/>
            <a:p>
              <a:r>
                <a:rPr lang="es-ES" sz="1600" dirty="0" err="1">
                  <a:solidFill>
                    <a:schemeClr val="accent1">
                      <a:lumMod val="75000"/>
                    </a:schemeClr>
                  </a:solidFill>
                  <a:ea typeface="Verdana" panose="020B0604030504040204" pitchFamily="34" charset="0"/>
                  <a:cs typeface="Verdana" panose="020B0604030504040204" pitchFamily="34" charset="0"/>
                </a:rPr>
                <a:t>Route</a:t>
              </a:r>
              <a:r>
                <a:rPr lang="es-ES" sz="1600" dirty="0">
                  <a:solidFill>
                    <a:schemeClr val="accent1">
                      <a:lumMod val="75000"/>
                    </a:schemeClr>
                  </a:solidFill>
                  <a:ea typeface="Verdana" panose="020B0604030504040204" pitchFamily="34" charset="0"/>
                  <a:cs typeface="Verdana" panose="020B0604030504040204" pitchFamily="34" charset="0"/>
                </a:rPr>
                <a:t> Reflector</a:t>
              </a:r>
            </a:p>
          </p:txBody>
        </p:sp>
      </p:grpSp>
    </p:spTree>
    <p:extLst>
      <p:ext uri="{BB962C8B-B14F-4D97-AF65-F5344CB8AC3E}">
        <p14:creationId xmlns:p14="http://schemas.microsoft.com/office/powerpoint/2010/main" val="3832958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500" fill="hold"/>
                                        <p:tgtEl>
                                          <p:spTgt spid="36"/>
                                        </p:tgtEl>
                                        <p:attrNameLst>
                                          <p:attrName>ppt_w</p:attrName>
                                        </p:attrNameLst>
                                      </p:cBhvr>
                                      <p:tavLst>
                                        <p:tav tm="0">
                                          <p:val>
                                            <p:fltVal val="0"/>
                                          </p:val>
                                        </p:tav>
                                        <p:tav tm="100000">
                                          <p:val>
                                            <p:strVal val="#ppt_w"/>
                                          </p:val>
                                        </p:tav>
                                      </p:tavLst>
                                    </p:anim>
                                    <p:anim calcmode="lin" valueType="num">
                                      <p:cBhvr>
                                        <p:cTn id="14" dur="500" fill="hold"/>
                                        <p:tgtEl>
                                          <p:spTgt spid="36"/>
                                        </p:tgtEl>
                                        <p:attrNameLst>
                                          <p:attrName>ppt_h</p:attrName>
                                        </p:attrNameLst>
                                      </p:cBhvr>
                                      <p:tavLst>
                                        <p:tav tm="0">
                                          <p:val>
                                            <p:fltVal val="0"/>
                                          </p:val>
                                        </p:tav>
                                        <p:tav tm="100000">
                                          <p:val>
                                            <p:strVal val="#ppt_h"/>
                                          </p:val>
                                        </p:tav>
                                      </p:tavLst>
                                    </p:anim>
                                    <p:animEffect transition="in" filter="fade">
                                      <p:cBhvr>
                                        <p:cTn id="15" dur="500"/>
                                        <p:tgtEl>
                                          <p:spTgt spid="36"/>
                                        </p:tgtEl>
                                      </p:cBhvr>
                                    </p:animEffect>
                                  </p:childTnLst>
                                </p:cTn>
                              </p:par>
                              <p:par>
                                <p:cTn id="16" presetID="1" presetClass="entr" presetSubtype="0" fill="hold" nodeType="withEffect">
                                  <p:stCondLst>
                                    <p:cond delay="0"/>
                                  </p:stCondLst>
                                  <p:childTnLst>
                                    <p:set>
                                      <p:cBhvr>
                                        <p:cTn id="17" dur="1" fill="hold">
                                          <p:stCondLst>
                                            <p:cond delay="0"/>
                                          </p:stCondLst>
                                        </p:cTn>
                                        <p:tgtEl>
                                          <p:spTgt spid="57"/>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37"/>
                                        </p:tgtEl>
                                        <p:attrNameLst>
                                          <p:attrName>style.visibility</p:attrName>
                                        </p:attrNameLst>
                                      </p:cBhvr>
                                      <p:to>
                                        <p:strVal val="visible"/>
                                      </p:to>
                                    </p:set>
                                    <p:anim calcmode="lin" valueType="num">
                                      <p:cBhvr>
                                        <p:cTn id="24" dur="500" fill="hold"/>
                                        <p:tgtEl>
                                          <p:spTgt spid="37"/>
                                        </p:tgtEl>
                                        <p:attrNameLst>
                                          <p:attrName>ppt_w</p:attrName>
                                        </p:attrNameLst>
                                      </p:cBhvr>
                                      <p:tavLst>
                                        <p:tav tm="0">
                                          <p:val>
                                            <p:fltVal val="0"/>
                                          </p:val>
                                        </p:tav>
                                        <p:tav tm="100000">
                                          <p:val>
                                            <p:strVal val="#ppt_w"/>
                                          </p:val>
                                        </p:tav>
                                      </p:tavLst>
                                    </p:anim>
                                    <p:anim calcmode="lin" valueType="num">
                                      <p:cBhvr>
                                        <p:cTn id="25" dur="500" fill="hold"/>
                                        <p:tgtEl>
                                          <p:spTgt spid="37"/>
                                        </p:tgtEl>
                                        <p:attrNameLst>
                                          <p:attrName>ppt_h</p:attrName>
                                        </p:attrNameLst>
                                      </p:cBhvr>
                                      <p:tavLst>
                                        <p:tav tm="0">
                                          <p:val>
                                            <p:fltVal val="0"/>
                                          </p:val>
                                        </p:tav>
                                        <p:tav tm="100000">
                                          <p:val>
                                            <p:strVal val="#ppt_h"/>
                                          </p:val>
                                        </p:tav>
                                      </p:tavLst>
                                    </p:anim>
                                    <p:animEffect transition="in" filter="fade">
                                      <p:cBhvr>
                                        <p:cTn id="26" dur="500"/>
                                        <p:tgtEl>
                                          <p:spTgt spid="37"/>
                                        </p:tgtEl>
                                      </p:cBhvr>
                                    </p:animEffect>
                                  </p:childTnLst>
                                </p:cTn>
                              </p:par>
                              <p:par>
                                <p:cTn id="27" presetID="22" presetClass="entr" presetSubtype="4" repeatCount="3000"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down)">
                                      <p:cBhvr>
                                        <p:cTn id="29" dur="500"/>
                                        <p:tgtEl>
                                          <p:spTgt spid="33"/>
                                        </p:tgtEl>
                                      </p:cBhvr>
                                    </p:animEffect>
                                  </p:childTnLst>
                                </p:cTn>
                              </p:par>
                              <p:par>
                                <p:cTn id="30" presetID="22" presetClass="entr" presetSubtype="4" repeatCount="3000" fill="hold" nodeType="with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wipe(down)">
                                      <p:cBhvr>
                                        <p:cTn id="32" dur="500"/>
                                        <p:tgtEl>
                                          <p:spTgt spid="34"/>
                                        </p:tgtEl>
                                      </p:cBhvr>
                                    </p:animEffect>
                                  </p:childTnLst>
                                </p:cTn>
                              </p:par>
                              <p:par>
                                <p:cTn id="33" presetID="22" presetClass="entr" presetSubtype="4" repeatCount="300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animEffect transition="in" filter="wipe(down)">
                                      <p:cBhvr>
                                        <p:cTn id="35" dur="500"/>
                                        <p:tgtEl>
                                          <p:spTgt spid="41"/>
                                        </p:tgtEl>
                                      </p:cBhvr>
                                    </p:animEffect>
                                  </p:childTnLst>
                                </p:cTn>
                              </p:par>
                              <p:par>
                                <p:cTn id="36" presetID="22" presetClass="entr" presetSubtype="4" repeatCount="3000" fill="hold" nodeType="with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wipe(down)">
                                      <p:cBhvr>
                                        <p:cTn id="38" dur="500"/>
                                        <p:tgtEl>
                                          <p:spTgt spid="44"/>
                                        </p:tgtEl>
                                      </p:cBhvr>
                                    </p:animEffect>
                                  </p:childTnLst>
                                </p:cTn>
                              </p:par>
                              <p:par>
                                <p:cTn id="39" presetID="22" presetClass="entr" presetSubtype="4" repeatCount="3000" fill="hold" nodeType="with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wipe(down)">
                                      <p:cBhvr>
                                        <p:cTn id="41" dur="500"/>
                                        <p:tgtEl>
                                          <p:spTgt spid="47"/>
                                        </p:tgtEl>
                                      </p:cBhvr>
                                    </p:animEffect>
                                  </p:childTnLst>
                                </p:cTn>
                              </p:par>
                              <p:par>
                                <p:cTn id="42" presetID="22" presetClass="entr" presetSubtype="4" repeatCount="3000" fill="hold" nodeType="withEffect">
                                  <p:stCondLst>
                                    <p:cond delay="0"/>
                                  </p:stCondLst>
                                  <p:childTnLst>
                                    <p:set>
                                      <p:cBhvr>
                                        <p:cTn id="43" dur="1" fill="hold">
                                          <p:stCondLst>
                                            <p:cond delay="0"/>
                                          </p:stCondLst>
                                        </p:cTn>
                                        <p:tgtEl>
                                          <p:spTgt spid="50"/>
                                        </p:tgtEl>
                                        <p:attrNameLst>
                                          <p:attrName>style.visibility</p:attrName>
                                        </p:attrNameLst>
                                      </p:cBhvr>
                                      <p:to>
                                        <p:strVal val="visible"/>
                                      </p:to>
                                    </p:set>
                                    <p:animEffect transition="in" filter="wipe(down)">
                                      <p:cBhvr>
                                        <p:cTn id="44" dur="500"/>
                                        <p:tgtEl>
                                          <p:spTgt spid="50"/>
                                        </p:tgtEl>
                                      </p:cBhvr>
                                    </p:animEffect>
                                  </p:childTnLst>
                                </p:cTn>
                              </p:par>
                              <p:par>
                                <p:cTn id="45" presetID="22" presetClass="entr" presetSubtype="4" repeatCount="3000" fill="hold"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wipe(down)">
                                      <p:cBhvr>
                                        <p:cTn id="4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9" grpId="0" animBg="1"/>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015D9B78-36A9-3EBC-D68F-D6D9E82E9CC9}"/>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F21831E-5479-206B-FAFF-EDB864721FE4}"/>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SR-P2MP (</a:t>
            </a:r>
            <a:r>
              <a:rPr lang="es-ES" dirty="0" err="1">
                <a:solidFill>
                  <a:schemeClr val="accent1">
                    <a:lumMod val="75000"/>
                  </a:schemeClr>
                </a:solidFill>
                <a:latin typeface="+mn-lt"/>
              </a:rPr>
              <a:t>Tree</a:t>
            </a:r>
            <a:r>
              <a:rPr lang="es-ES" dirty="0">
                <a:solidFill>
                  <a:schemeClr val="accent1">
                    <a:lumMod val="75000"/>
                  </a:schemeClr>
                </a:solidFill>
                <a:latin typeface="+mn-lt"/>
              </a:rPr>
              <a:t>-SID)</a:t>
            </a:r>
          </a:p>
        </p:txBody>
      </p:sp>
      <p:cxnSp>
        <p:nvCxnSpPr>
          <p:cNvPr id="6" name="Conector recto 5">
            <a:extLst>
              <a:ext uri="{FF2B5EF4-FFF2-40B4-BE49-F238E27FC236}">
                <a16:creationId xmlns:a16="http://schemas.microsoft.com/office/drawing/2014/main" id="{8ABBD816-A74F-3F58-41C4-1189D3B3BD78}"/>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Grupo 2">
            <a:extLst>
              <a:ext uri="{FF2B5EF4-FFF2-40B4-BE49-F238E27FC236}">
                <a16:creationId xmlns:a16="http://schemas.microsoft.com/office/drawing/2014/main" id="{5021D8B7-0CCE-6404-2182-3ED5BA2C8ABF}"/>
              </a:ext>
            </a:extLst>
          </p:cNvPr>
          <p:cNvGrpSpPr>
            <a:grpSpLocks noChangeAspect="1"/>
          </p:cNvGrpSpPr>
          <p:nvPr/>
        </p:nvGrpSpPr>
        <p:grpSpPr>
          <a:xfrm>
            <a:off x="3368177" y="2522638"/>
            <a:ext cx="8074863" cy="3439480"/>
            <a:chOff x="1354572" y="1996649"/>
            <a:chExt cx="7650883" cy="3258886"/>
          </a:xfrm>
        </p:grpSpPr>
        <p:pic>
          <p:nvPicPr>
            <p:cNvPr id="4" name="Imagen 3">
              <a:extLst>
                <a:ext uri="{FF2B5EF4-FFF2-40B4-BE49-F238E27FC236}">
                  <a16:creationId xmlns:a16="http://schemas.microsoft.com/office/drawing/2014/main" id="{2E58898A-331B-C461-431A-ABEF154D35B3}"/>
                </a:ext>
              </a:extLst>
            </p:cNvPr>
            <p:cNvPicPr>
              <a:picLocks noChangeAspect="1"/>
            </p:cNvPicPr>
            <p:nvPr/>
          </p:nvPicPr>
          <p:blipFill>
            <a:blip r:embed="rId2"/>
            <a:stretch>
              <a:fillRect/>
            </a:stretch>
          </p:blipFill>
          <p:spPr>
            <a:xfrm>
              <a:off x="1354572" y="3358637"/>
              <a:ext cx="585066" cy="585066"/>
            </a:xfrm>
            <a:prstGeom prst="rect">
              <a:avLst/>
            </a:prstGeom>
          </p:spPr>
        </p:pic>
        <p:pic>
          <p:nvPicPr>
            <p:cNvPr id="5" name="Imagen 4">
              <a:extLst>
                <a:ext uri="{FF2B5EF4-FFF2-40B4-BE49-F238E27FC236}">
                  <a16:creationId xmlns:a16="http://schemas.microsoft.com/office/drawing/2014/main" id="{9E5E1C95-B4E4-9C53-4C05-6DF985025601}"/>
                </a:ext>
              </a:extLst>
            </p:cNvPr>
            <p:cNvPicPr>
              <a:picLocks noChangeAspect="1"/>
            </p:cNvPicPr>
            <p:nvPr/>
          </p:nvPicPr>
          <p:blipFill>
            <a:blip r:embed="rId3"/>
            <a:stretch>
              <a:fillRect/>
            </a:stretch>
          </p:blipFill>
          <p:spPr>
            <a:xfrm>
              <a:off x="8420389" y="4652363"/>
              <a:ext cx="585066" cy="585066"/>
            </a:xfrm>
            <a:prstGeom prst="rect">
              <a:avLst/>
            </a:prstGeom>
          </p:spPr>
        </p:pic>
        <p:pic>
          <p:nvPicPr>
            <p:cNvPr id="7" name="Imagen 6">
              <a:extLst>
                <a:ext uri="{FF2B5EF4-FFF2-40B4-BE49-F238E27FC236}">
                  <a16:creationId xmlns:a16="http://schemas.microsoft.com/office/drawing/2014/main" id="{3AE808C6-D045-8ABB-55FE-F7A7FCBC7652}"/>
                </a:ext>
              </a:extLst>
            </p:cNvPr>
            <p:cNvPicPr>
              <a:picLocks noChangeAspect="1"/>
            </p:cNvPicPr>
            <p:nvPr/>
          </p:nvPicPr>
          <p:blipFill>
            <a:blip r:embed="rId4"/>
            <a:stretch>
              <a:fillRect/>
            </a:stretch>
          </p:blipFill>
          <p:spPr>
            <a:xfrm>
              <a:off x="7413625" y="4676686"/>
              <a:ext cx="542637" cy="542637"/>
            </a:xfrm>
            <a:prstGeom prst="rect">
              <a:avLst/>
            </a:prstGeom>
          </p:spPr>
        </p:pic>
        <p:pic>
          <p:nvPicPr>
            <p:cNvPr id="9" name="Imagen 8">
              <a:extLst>
                <a:ext uri="{FF2B5EF4-FFF2-40B4-BE49-F238E27FC236}">
                  <a16:creationId xmlns:a16="http://schemas.microsoft.com/office/drawing/2014/main" id="{B89114AE-3BBA-46D0-608A-20BE94908B52}"/>
                </a:ext>
              </a:extLst>
            </p:cNvPr>
            <p:cNvPicPr>
              <a:picLocks noChangeAspect="1"/>
            </p:cNvPicPr>
            <p:nvPr/>
          </p:nvPicPr>
          <p:blipFill>
            <a:blip r:embed="rId3"/>
            <a:stretch>
              <a:fillRect/>
            </a:stretch>
          </p:blipFill>
          <p:spPr>
            <a:xfrm>
              <a:off x="8420389" y="3781268"/>
              <a:ext cx="585066" cy="585066"/>
            </a:xfrm>
            <a:prstGeom prst="rect">
              <a:avLst/>
            </a:prstGeom>
          </p:spPr>
        </p:pic>
        <p:pic>
          <p:nvPicPr>
            <p:cNvPr id="10" name="Imagen 9">
              <a:extLst>
                <a:ext uri="{FF2B5EF4-FFF2-40B4-BE49-F238E27FC236}">
                  <a16:creationId xmlns:a16="http://schemas.microsoft.com/office/drawing/2014/main" id="{0A441B8E-926D-2B48-AD07-DB96CAEFB64B}"/>
                </a:ext>
              </a:extLst>
            </p:cNvPr>
            <p:cNvPicPr>
              <a:picLocks noChangeAspect="1"/>
            </p:cNvPicPr>
            <p:nvPr/>
          </p:nvPicPr>
          <p:blipFill>
            <a:blip r:embed="rId4"/>
            <a:stretch>
              <a:fillRect/>
            </a:stretch>
          </p:blipFill>
          <p:spPr>
            <a:xfrm>
              <a:off x="7413625" y="3805591"/>
              <a:ext cx="542637" cy="542637"/>
            </a:xfrm>
            <a:prstGeom prst="rect">
              <a:avLst/>
            </a:prstGeom>
          </p:spPr>
        </p:pic>
        <p:pic>
          <p:nvPicPr>
            <p:cNvPr id="11" name="Imagen 10">
              <a:extLst>
                <a:ext uri="{FF2B5EF4-FFF2-40B4-BE49-F238E27FC236}">
                  <a16:creationId xmlns:a16="http://schemas.microsoft.com/office/drawing/2014/main" id="{9570B854-E2D5-EFF0-150A-359B159078DE}"/>
                </a:ext>
              </a:extLst>
            </p:cNvPr>
            <p:cNvPicPr>
              <a:picLocks noChangeAspect="1"/>
            </p:cNvPicPr>
            <p:nvPr/>
          </p:nvPicPr>
          <p:blipFill>
            <a:blip r:embed="rId4"/>
            <a:stretch>
              <a:fillRect/>
            </a:stretch>
          </p:blipFill>
          <p:spPr>
            <a:xfrm>
              <a:off x="7413625" y="2892067"/>
              <a:ext cx="542637" cy="542637"/>
            </a:xfrm>
            <a:prstGeom prst="rect">
              <a:avLst/>
            </a:prstGeom>
          </p:spPr>
        </p:pic>
        <p:pic>
          <p:nvPicPr>
            <p:cNvPr id="12" name="Imagen 11">
              <a:extLst>
                <a:ext uri="{FF2B5EF4-FFF2-40B4-BE49-F238E27FC236}">
                  <a16:creationId xmlns:a16="http://schemas.microsoft.com/office/drawing/2014/main" id="{6007933C-C5F9-6382-A7A6-F2BB347E6E0D}"/>
                </a:ext>
              </a:extLst>
            </p:cNvPr>
            <p:cNvPicPr>
              <a:picLocks noChangeAspect="1"/>
            </p:cNvPicPr>
            <p:nvPr/>
          </p:nvPicPr>
          <p:blipFill>
            <a:blip r:embed="rId3"/>
            <a:stretch>
              <a:fillRect/>
            </a:stretch>
          </p:blipFill>
          <p:spPr>
            <a:xfrm>
              <a:off x="8420389" y="1996649"/>
              <a:ext cx="585066" cy="585066"/>
            </a:xfrm>
            <a:prstGeom prst="rect">
              <a:avLst/>
            </a:prstGeom>
          </p:spPr>
        </p:pic>
        <p:pic>
          <p:nvPicPr>
            <p:cNvPr id="13" name="Imagen 12">
              <a:extLst>
                <a:ext uri="{FF2B5EF4-FFF2-40B4-BE49-F238E27FC236}">
                  <a16:creationId xmlns:a16="http://schemas.microsoft.com/office/drawing/2014/main" id="{FE93AFFA-16E5-1EEF-36C2-9CEA23FD6774}"/>
                </a:ext>
              </a:extLst>
            </p:cNvPr>
            <p:cNvPicPr>
              <a:picLocks noChangeAspect="1"/>
            </p:cNvPicPr>
            <p:nvPr/>
          </p:nvPicPr>
          <p:blipFill>
            <a:blip r:embed="rId4"/>
            <a:stretch>
              <a:fillRect/>
            </a:stretch>
          </p:blipFill>
          <p:spPr>
            <a:xfrm>
              <a:off x="7413625" y="2020972"/>
              <a:ext cx="542637" cy="542637"/>
            </a:xfrm>
            <a:prstGeom prst="rect">
              <a:avLst/>
            </a:prstGeom>
          </p:spPr>
        </p:pic>
        <p:pic>
          <p:nvPicPr>
            <p:cNvPr id="14" name="Imagen 13">
              <a:extLst>
                <a:ext uri="{FF2B5EF4-FFF2-40B4-BE49-F238E27FC236}">
                  <a16:creationId xmlns:a16="http://schemas.microsoft.com/office/drawing/2014/main" id="{0071256E-AC71-5E45-0BE6-B729782601A5}"/>
                </a:ext>
              </a:extLst>
            </p:cNvPr>
            <p:cNvPicPr>
              <a:picLocks noChangeAspect="1"/>
            </p:cNvPicPr>
            <p:nvPr/>
          </p:nvPicPr>
          <p:blipFill>
            <a:blip r:embed="rId3"/>
            <a:stretch>
              <a:fillRect/>
            </a:stretch>
          </p:blipFill>
          <p:spPr>
            <a:xfrm>
              <a:off x="5105312" y="4670469"/>
              <a:ext cx="585066" cy="585066"/>
            </a:xfrm>
            <a:prstGeom prst="rect">
              <a:avLst/>
            </a:prstGeom>
          </p:spPr>
        </p:pic>
        <p:pic>
          <p:nvPicPr>
            <p:cNvPr id="15" name="Imagen 14">
              <a:extLst>
                <a:ext uri="{FF2B5EF4-FFF2-40B4-BE49-F238E27FC236}">
                  <a16:creationId xmlns:a16="http://schemas.microsoft.com/office/drawing/2014/main" id="{9CFFFA10-E8CB-AFDC-7A99-42AB38C258F6}"/>
                </a:ext>
              </a:extLst>
            </p:cNvPr>
            <p:cNvPicPr>
              <a:picLocks noChangeAspect="1"/>
            </p:cNvPicPr>
            <p:nvPr/>
          </p:nvPicPr>
          <p:blipFill>
            <a:blip r:embed="rId4"/>
            <a:stretch>
              <a:fillRect/>
            </a:stretch>
          </p:blipFill>
          <p:spPr>
            <a:xfrm>
              <a:off x="4098548" y="4694792"/>
              <a:ext cx="542637" cy="542637"/>
            </a:xfrm>
            <a:prstGeom prst="rect">
              <a:avLst/>
            </a:prstGeom>
          </p:spPr>
        </p:pic>
        <p:cxnSp>
          <p:nvCxnSpPr>
            <p:cNvPr id="16" name="Conector recto 15">
              <a:extLst>
                <a:ext uri="{FF2B5EF4-FFF2-40B4-BE49-F238E27FC236}">
                  <a16:creationId xmlns:a16="http://schemas.microsoft.com/office/drawing/2014/main" id="{2D1F2A3A-591C-E56A-EA6B-F6EB7FC1DB9F}"/>
                </a:ext>
              </a:extLst>
            </p:cNvPr>
            <p:cNvCxnSpPr>
              <a:stCxn id="15" idx="3"/>
              <a:endCxn id="14" idx="1"/>
            </p:cNvCxnSpPr>
            <p:nvPr/>
          </p:nvCxnSpPr>
          <p:spPr>
            <a:xfrm flipV="1">
              <a:off x="4641185" y="4963002"/>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ector recto 16">
              <a:extLst>
                <a:ext uri="{FF2B5EF4-FFF2-40B4-BE49-F238E27FC236}">
                  <a16:creationId xmlns:a16="http://schemas.microsoft.com/office/drawing/2014/main" id="{6E1D0D55-EDD7-E35E-9FEA-B50E6BB3BC97}"/>
                </a:ext>
              </a:extLst>
            </p:cNvPr>
            <p:cNvCxnSpPr>
              <a:cxnSpLocks/>
              <a:stCxn id="21" idx="1"/>
              <a:endCxn id="13" idx="1"/>
            </p:cNvCxnSpPr>
            <p:nvPr/>
          </p:nvCxnSpPr>
          <p:spPr>
            <a:xfrm flipV="1">
              <a:off x="5553363" y="2292291"/>
              <a:ext cx="1860262" cy="13718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Conector recto 17">
              <a:extLst>
                <a:ext uri="{FF2B5EF4-FFF2-40B4-BE49-F238E27FC236}">
                  <a16:creationId xmlns:a16="http://schemas.microsoft.com/office/drawing/2014/main" id="{0E94E675-3893-CEB3-D5CC-5C06DC1CA509}"/>
                </a:ext>
              </a:extLst>
            </p:cNvPr>
            <p:cNvCxnSpPr>
              <a:stCxn id="21" idx="1"/>
              <a:endCxn id="11" idx="1"/>
            </p:cNvCxnSpPr>
            <p:nvPr/>
          </p:nvCxnSpPr>
          <p:spPr>
            <a:xfrm flipV="1">
              <a:off x="5553363" y="3163386"/>
              <a:ext cx="1860262" cy="500764"/>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Conector recto 18">
              <a:extLst>
                <a:ext uri="{FF2B5EF4-FFF2-40B4-BE49-F238E27FC236}">
                  <a16:creationId xmlns:a16="http://schemas.microsoft.com/office/drawing/2014/main" id="{06A0098F-91C8-BD1F-4488-0A8EB2CACD45}"/>
                </a:ext>
              </a:extLst>
            </p:cNvPr>
            <p:cNvCxnSpPr>
              <a:stCxn id="21" idx="1"/>
              <a:endCxn id="10" idx="1"/>
            </p:cNvCxnSpPr>
            <p:nvPr/>
          </p:nvCxnSpPr>
          <p:spPr>
            <a:xfrm>
              <a:off x="5553363" y="3664150"/>
              <a:ext cx="1860262" cy="41276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Conector recto 19">
              <a:extLst>
                <a:ext uri="{FF2B5EF4-FFF2-40B4-BE49-F238E27FC236}">
                  <a16:creationId xmlns:a16="http://schemas.microsoft.com/office/drawing/2014/main" id="{8C788C82-7C4D-C770-91F4-41AF6CEADB77}"/>
                </a:ext>
              </a:extLst>
            </p:cNvPr>
            <p:cNvCxnSpPr>
              <a:stCxn id="21" idx="1"/>
              <a:endCxn id="7" idx="1"/>
            </p:cNvCxnSpPr>
            <p:nvPr/>
          </p:nvCxnSpPr>
          <p:spPr>
            <a:xfrm>
              <a:off x="5553363" y="3664150"/>
              <a:ext cx="1860262" cy="1283855"/>
            </a:xfrm>
            <a:prstGeom prst="line">
              <a:avLst/>
            </a:prstGeom>
          </p:spPr>
          <p:style>
            <a:lnRef idx="2">
              <a:schemeClr val="accent1"/>
            </a:lnRef>
            <a:fillRef idx="0">
              <a:schemeClr val="accent1"/>
            </a:fillRef>
            <a:effectRef idx="1">
              <a:schemeClr val="accent1"/>
            </a:effectRef>
            <a:fontRef idx="minor">
              <a:schemeClr val="tx1"/>
            </a:fontRef>
          </p:style>
        </p:cxnSp>
        <p:pic>
          <p:nvPicPr>
            <p:cNvPr id="21" name="Imagen 20">
              <a:extLst>
                <a:ext uri="{FF2B5EF4-FFF2-40B4-BE49-F238E27FC236}">
                  <a16:creationId xmlns:a16="http://schemas.microsoft.com/office/drawing/2014/main" id="{91C9A59B-84EC-F02D-DB78-29F5B75D5C45}"/>
                </a:ext>
              </a:extLst>
            </p:cNvPr>
            <p:cNvPicPr>
              <a:picLocks noChangeAspect="1"/>
            </p:cNvPicPr>
            <p:nvPr/>
          </p:nvPicPr>
          <p:blipFill>
            <a:blip r:embed="rId4"/>
            <a:stretch>
              <a:fillRect/>
            </a:stretch>
          </p:blipFill>
          <p:spPr>
            <a:xfrm>
              <a:off x="5553363" y="3392831"/>
              <a:ext cx="542637" cy="542637"/>
            </a:xfrm>
            <a:prstGeom prst="rect">
              <a:avLst/>
            </a:prstGeom>
          </p:spPr>
        </p:pic>
        <p:cxnSp>
          <p:nvCxnSpPr>
            <p:cNvPr id="22" name="Conector recto 21">
              <a:extLst>
                <a:ext uri="{FF2B5EF4-FFF2-40B4-BE49-F238E27FC236}">
                  <a16:creationId xmlns:a16="http://schemas.microsoft.com/office/drawing/2014/main" id="{C6A5986F-0CD6-67CA-0F09-A0581843D1A4}"/>
                </a:ext>
              </a:extLst>
            </p:cNvPr>
            <p:cNvCxnSpPr>
              <a:cxnSpLocks/>
              <a:stCxn id="25" idx="3"/>
              <a:endCxn id="21" idx="1"/>
            </p:cNvCxnSpPr>
            <p:nvPr/>
          </p:nvCxnSpPr>
          <p:spPr>
            <a:xfrm>
              <a:off x="3402734" y="3657115"/>
              <a:ext cx="2150629"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Conector recto 22">
              <a:extLst>
                <a:ext uri="{FF2B5EF4-FFF2-40B4-BE49-F238E27FC236}">
                  <a16:creationId xmlns:a16="http://schemas.microsoft.com/office/drawing/2014/main" id="{8EBA08A3-390D-A770-4CDD-D6B79D875CAC}"/>
                </a:ext>
              </a:extLst>
            </p:cNvPr>
            <p:cNvCxnSpPr>
              <a:cxnSpLocks/>
              <a:stCxn id="4" idx="3"/>
              <a:endCxn id="25" idx="1"/>
            </p:cNvCxnSpPr>
            <p:nvPr/>
          </p:nvCxnSpPr>
          <p:spPr>
            <a:xfrm>
              <a:off x="1939638" y="3651170"/>
              <a:ext cx="920459" cy="5945"/>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Conector recto 23">
              <a:extLst>
                <a:ext uri="{FF2B5EF4-FFF2-40B4-BE49-F238E27FC236}">
                  <a16:creationId xmlns:a16="http://schemas.microsoft.com/office/drawing/2014/main" id="{90B65CD5-4439-7BE5-92CD-808162AC33FA}"/>
                </a:ext>
              </a:extLst>
            </p:cNvPr>
            <p:cNvCxnSpPr>
              <a:cxnSpLocks/>
              <a:stCxn id="25" idx="1"/>
              <a:endCxn id="15" idx="1"/>
            </p:cNvCxnSpPr>
            <p:nvPr/>
          </p:nvCxnSpPr>
          <p:spPr>
            <a:xfrm>
              <a:off x="2860097" y="3657115"/>
              <a:ext cx="1238451" cy="1308996"/>
            </a:xfrm>
            <a:prstGeom prst="line">
              <a:avLst/>
            </a:prstGeom>
          </p:spPr>
          <p:style>
            <a:lnRef idx="2">
              <a:schemeClr val="accent1"/>
            </a:lnRef>
            <a:fillRef idx="0">
              <a:schemeClr val="accent1"/>
            </a:fillRef>
            <a:effectRef idx="1">
              <a:schemeClr val="accent1"/>
            </a:effectRef>
            <a:fontRef idx="minor">
              <a:schemeClr val="tx1"/>
            </a:fontRef>
          </p:style>
        </p:cxnSp>
        <p:pic>
          <p:nvPicPr>
            <p:cNvPr id="25" name="Imagen 24">
              <a:extLst>
                <a:ext uri="{FF2B5EF4-FFF2-40B4-BE49-F238E27FC236}">
                  <a16:creationId xmlns:a16="http://schemas.microsoft.com/office/drawing/2014/main" id="{8D0CF2B6-882C-B451-4D1F-F3BAEDCFC86E}"/>
                </a:ext>
              </a:extLst>
            </p:cNvPr>
            <p:cNvPicPr>
              <a:picLocks noChangeAspect="1"/>
            </p:cNvPicPr>
            <p:nvPr/>
          </p:nvPicPr>
          <p:blipFill>
            <a:blip r:embed="rId4"/>
            <a:stretch>
              <a:fillRect/>
            </a:stretch>
          </p:blipFill>
          <p:spPr>
            <a:xfrm>
              <a:off x="2860097" y="3385796"/>
              <a:ext cx="542637" cy="542637"/>
            </a:xfrm>
            <a:prstGeom prst="rect">
              <a:avLst/>
            </a:prstGeom>
          </p:spPr>
        </p:pic>
        <p:cxnSp>
          <p:nvCxnSpPr>
            <p:cNvPr id="26" name="Conector recto 25">
              <a:extLst>
                <a:ext uri="{FF2B5EF4-FFF2-40B4-BE49-F238E27FC236}">
                  <a16:creationId xmlns:a16="http://schemas.microsoft.com/office/drawing/2014/main" id="{1E19B0D3-1E0E-7A65-F7ED-9048ABDD29E1}"/>
                </a:ext>
              </a:extLst>
            </p:cNvPr>
            <p:cNvCxnSpPr/>
            <p:nvPr/>
          </p:nvCxnSpPr>
          <p:spPr>
            <a:xfrm flipV="1">
              <a:off x="7956262" y="4944896"/>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Conector recto 26">
              <a:extLst>
                <a:ext uri="{FF2B5EF4-FFF2-40B4-BE49-F238E27FC236}">
                  <a16:creationId xmlns:a16="http://schemas.microsoft.com/office/drawing/2014/main" id="{E766A051-005F-DAEC-6FAF-AC5E029ED2B5}"/>
                </a:ext>
              </a:extLst>
            </p:cNvPr>
            <p:cNvCxnSpPr/>
            <p:nvPr/>
          </p:nvCxnSpPr>
          <p:spPr>
            <a:xfrm flipV="1">
              <a:off x="7956262" y="4073801"/>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28" name="Conector recto 27">
              <a:extLst>
                <a:ext uri="{FF2B5EF4-FFF2-40B4-BE49-F238E27FC236}">
                  <a16:creationId xmlns:a16="http://schemas.microsoft.com/office/drawing/2014/main" id="{97C8A403-3E4B-F103-26D6-EB724085A838}"/>
                </a:ext>
              </a:extLst>
            </p:cNvPr>
            <p:cNvCxnSpPr/>
            <p:nvPr/>
          </p:nvCxnSpPr>
          <p:spPr>
            <a:xfrm flipV="1">
              <a:off x="7956262" y="2289182"/>
              <a:ext cx="464127" cy="3109"/>
            </a:xfrm>
            <a:prstGeom prst="line">
              <a:avLst/>
            </a:prstGeom>
          </p:spPr>
          <p:style>
            <a:lnRef idx="2">
              <a:schemeClr val="accent1"/>
            </a:lnRef>
            <a:fillRef idx="0">
              <a:schemeClr val="accent1"/>
            </a:fillRef>
            <a:effectRef idx="1">
              <a:schemeClr val="accent1"/>
            </a:effectRef>
            <a:fontRef idx="minor">
              <a:schemeClr val="tx1"/>
            </a:fontRef>
          </p:style>
        </p:cxnSp>
      </p:grpSp>
      <p:pic>
        <p:nvPicPr>
          <p:cNvPr id="32" name="Imagen 31">
            <a:extLst>
              <a:ext uri="{FF2B5EF4-FFF2-40B4-BE49-F238E27FC236}">
                <a16:creationId xmlns:a16="http://schemas.microsoft.com/office/drawing/2014/main" id="{A863F88A-BD6A-8AE0-C9FE-9CA575CF28EB}"/>
              </a:ext>
            </a:extLst>
          </p:cNvPr>
          <p:cNvPicPr>
            <a:picLocks noChangeAspect="1"/>
          </p:cNvPicPr>
          <p:nvPr/>
        </p:nvPicPr>
        <p:blipFill>
          <a:blip r:embed="rId5"/>
          <a:stretch>
            <a:fillRect/>
          </a:stretch>
        </p:blipFill>
        <p:spPr>
          <a:xfrm>
            <a:off x="6389962" y="2174348"/>
            <a:ext cx="696580" cy="696580"/>
          </a:xfrm>
          <a:prstGeom prst="rect">
            <a:avLst/>
          </a:prstGeom>
        </p:spPr>
      </p:pic>
      <p:sp>
        <p:nvSpPr>
          <p:cNvPr id="36" name="CuadroTexto 35">
            <a:extLst>
              <a:ext uri="{FF2B5EF4-FFF2-40B4-BE49-F238E27FC236}">
                <a16:creationId xmlns:a16="http://schemas.microsoft.com/office/drawing/2014/main" id="{462A91A1-B608-137F-AFF0-BFDC10A41816}"/>
              </a:ext>
            </a:extLst>
          </p:cNvPr>
          <p:cNvSpPr txBox="1"/>
          <p:nvPr/>
        </p:nvSpPr>
        <p:spPr>
          <a:xfrm>
            <a:off x="5110768" y="1603773"/>
            <a:ext cx="1279194" cy="1077218"/>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PCE - </a:t>
            </a:r>
          </a:p>
          <a:p>
            <a:r>
              <a:rPr lang="es-ES" sz="1600" dirty="0" err="1">
                <a:solidFill>
                  <a:schemeClr val="accent1">
                    <a:lumMod val="75000"/>
                  </a:schemeClr>
                </a:solidFill>
                <a:ea typeface="Verdana" panose="020B0604030504040204" pitchFamily="34" charset="0"/>
                <a:cs typeface="Verdana" panose="020B0604030504040204" pitchFamily="34" charset="0"/>
              </a:rPr>
              <a:t>Path</a:t>
            </a:r>
            <a:r>
              <a:rPr lang="es-ES" sz="1600" dirty="0">
                <a:solidFill>
                  <a:schemeClr val="accent1">
                    <a:lumMod val="75000"/>
                  </a:schemeClr>
                </a:solidFill>
                <a:ea typeface="Verdana" panose="020B0604030504040204" pitchFamily="34" charset="0"/>
                <a:cs typeface="Verdana" panose="020B0604030504040204" pitchFamily="34" charset="0"/>
              </a:rPr>
              <a:t> </a:t>
            </a:r>
          </a:p>
          <a:p>
            <a:r>
              <a:rPr lang="es-ES" sz="1600" dirty="0" err="1">
                <a:solidFill>
                  <a:schemeClr val="accent1">
                    <a:lumMod val="75000"/>
                  </a:schemeClr>
                </a:solidFill>
                <a:ea typeface="Verdana" panose="020B0604030504040204" pitchFamily="34" charset="0"/>
                <a:cs typeface="Verdana" panose="020B0604030504040204" pitchFamily="34" charset="0"/>
              </a:rPr>
              <a:t>Computation</a:t>
            </a:r>
            <a:r>
              <a:rPr lang="es-ES" sz="1600" dirty="0">
                <a:solidFill>
                  <a:schemeClr val="accent1">
                    <a:lumMod val="75000"/>
                  </a:schemeClr>
                </a:solidFill>
                <a:ea typeface="Verdana" panose="020B0604030504040204" pitchFamily="34" charset="0"/>
                <a:cs typeface="Verdana" panose="020B0604030504040204" pitchFamily="34" charset="0"/>
              </a:rPr>
              <a:t> </a:t>
            </a:r>
            <a:r>
              <a:rPr lang="es-ES" sz="1600" dirty="0" err="1">
                <a:solidFill>
                  <a:schemeClr val="accent1">
                    <a:lumMod val="75000"/>
                  </a:schemeClr>
                </a:solidFill>
                <a:ea typeface="Verdana" panose="020B0604030504040204" pitchFamily="34" charset="0"/>
                <a:cs typeface="Verdana" panose="020B0604030504040204" pitchFamily="34" charset="0"/>
              </a:rPr>
              <a:t>Element</a:t>
            </a:r>
            <a:endParaRPr lang="es-ES" sz="1600" dirty="0">
              <a:solidFill>
                <a:schemeClr val="accent1">
                  <a:lumMod val="75000"/>
                </a:schemeClr>
              </a:solidFill>
              <a:ea typeface="Verdana" panose="020B0604030504040204" pitchFamily="34" charset="0"/>
              <a:cs typeface="Verdana" panose="020B0604030504040204" pitchFamily="34" charset="0"/>
            </a:endParaRPr>
          </a:p>
        </p:txBody>
      </p:sp>
      <p:sp>
        <p:nvSpPr>
          <p:cNvPr id="39" name="Rectángulo redondeado 38">
            <a:extLst>
              <a:ext uri="{FF2B5EF4-FFF2-40B4-BE49-F238E27FC236}">
                <a16:creationId xmlns:a16="http://schemas.microsoft.com/office/drawing/2014/main" id="{AF064ED4-B9E1-3D11-6B13-649695B450A3}"/>
              </a:ext>
            </a:extLst>
          </p:cNvPr>
          <p:cNvSpPr/>
          <p:nvPr/>
        </p:nvSpPr>
        <p:spPr>
          <a:xfrm>
            <a:off x="231794" y="1527776"/>
            <a:ext cx="2248570" cy="1077219"/>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indent="-457200">
              <a:buFont typeface="+mj-lt"/>
              <a:buAutoNum type="arabicPeriod" startAt="3"/>
            </a:pPr>
            <a:r>
              <a:rPr lang="es-ES" sz="2000" dirty="0">
                <a:solidFill>
                  <a:schemeClr val="accent5">
                    <a:lumMod val="60000"/>
                    <a:lumOff val="40000"/>
                  </a:schemeClr>
                </a:solidFill>
                <a:ea typeface="Verdana" panose="020B0604030504040204" pitchFamily="34" charset="0"/>
                <a:cs typeface="Verdana" panose="020B0604030504040204" pitchFamily="34" charset="0"/>
              </a:rPr>
              <a:t>PCE - Computación del MDT</a:t>
            </a:r>
          </a:p>
        </p:txBody>
      </p:sp>
    </p:spTree>
    <p:extLst>
      <p:ext uri="{BB962C8B-B14F-4D97-AF65-F5344CB8AC3E}">
        <p14:creationId xmlns:p14="http://schemas.microsoft.com/office/powerpoint/2010/main" val="2563074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53" presetClass="entr" presetSubtype="16"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p:cTn id="11" dur="500" fill="hold"/>
                                        <p:tgtEl>
                                          <p:spTgt spid="36"/>
                                        </p:tgtEl>
                                        <p:attrNameLst>
                                          <p:attrName>ppt_w</p:attrName>
                                        </p:attrNameLst>
                                      </p:cBhvr>
                                      <p:tavLst>
                                        <p:tav tm="0">
                                          <p:val>
                                            <p:fltVal val="0"/>
                                          </p:val>
                                        </p:tav>
                                        <p:tav tm="100000">
                                          <p:val>
                                            <p:strVal val="#ppt_w"/>
                                          </p:val>
                                        </p:tav>
                                      </p:tavLst>
                                    </p:anim>
                                    <p:anim calcmode="lin" valueType="num">
                                      <p:cBhvr>
                                        <p:cTn id="12" dur="500" fill="hold"/>
                                        <p:tgtEl>
                                          <p:spTgt spid="36"/>
                                        </p:tgtEl>
                                        <p:attrNameLst>
                                          <p:attrName>ppt_h</p:attrName>
                                        </p:attrNameLst>
                                      </p:cBhvr>
                                      <p:tavLst>
                                        <p:tav tm="0">
                                          <p:val>
                                            <p:fltVal val="0"/>
                                          </p:val>
                                        </p:tav>
                                        <p:tav tm="100000">
                                          <p:val>
                                            <p:strVal val="#ppt_h"/>
                                          </p:val>
                                        </p:tav>
                                      </p:tavLst>
                                    </p:anim>
                                    <p:animEffect transition="in" filter="fade">
                                      <p:cBhvr>
                                        <p:cTn id="13" dur="500"/>
                                        <p:tgtEl>
                                          <p:spTgt spid="36"/>
                                        </p:tgtEl>
                                      </p:cBhvr>
                                    </p:animEffect>
                                  </p:childTnLst>
                                </p:cTn>
                              </p:par>
                              <p:par>
                                <p:cTn id="14" presetID="1" presetClass="entr" presetSubtype="0" fill="hold" nodeType="withEffect">
                                  <p:stCondLst>
                                    <p:cond delay="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6" presetClass="emph" presetSubtype="0" repeatCount="3000" fill="hold" nodeType="clickEffect">
                                  <p:stCondLst>
                                    <p:cond delay="0"/>
                                  </p:stCondLst>
                                  <p:childTnLst>
                                    <p:animEffect transition="out" filter="fade">
                                      <p:cBhvr>
                                        <p:cTn id="19" dur="1000" tmFilter="0, 0; .2, .5; .8, .5; 1, 0"/>
                                        <p:tgtEl>
                                          <p:spTgt spid="32"/>
                                        </p:tgtEl>
                                      </p:cBhvr>
                                    </p:animEffect>
                                    <p:animScale>
                                      <p:cBhvr>
                                        <p:cTn id="20" dur="500" autoRev="1" fill="hold"/>
                                        <p:tgtEl>
                                          <p:spTgt spid="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9"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0EF9479-170B-F907-AD92-11CEBF18149E}"/>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C20D4E1-6FE9-54B2-81D5-186C33081B81}"/>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SR-P2MP (</a:t>
            </a:r>
            <a:r>
              <a:rPr lang="es-ES" dirty="0" err="1">
                <a:solidFill>
                  <a:schemeClr val="accent1">
                    <a:lumMod val="75000"/>
                  </a:schemeClr>
                </a:solidFill>
                <a:latin typeface="+mn-lt"/>
              </a:rPr>
              <a:t>Tree</a:t>
            </a:r>
            <a:r>
              <a:rPr lang="es-ES" dirty="0">
                <a:solidFill>
                  <a:schemeClr val="accent1">
                    <a:lumMod val="75000"/>
                  </a:schemeClr>
                </a:solidFill>
                <a:latin typeface="+mn-lt"/>
              </a:rPr>
              <a:t>-SID)</a:t>
            </a:r>
          </a:p>
        </p:txBody>
      </p:sp>
      <p:cxnSp>
        <p:nvCxnSpPr>
          <p:cNvPr id="6" name="Conector recto 5">
            <a:extLst>
              <a:ext uri="{FF2B5EF4-FFF2-40B4-BE49-F238E27FC236}">
                <a16:creationId xmlns:a16="http://schemas.microsoft.com/office/drawing/2014/main" id="{1ED32BEC-713F-DCD7-FE6F-720B10AD5ECD}"/>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Grupo 2">
            <a:extLst>
              <a:ext uri="{FF2B5EF4-FFF2-40B4-BE49-F238E27FC236}">
                <a16:creationId xmlns:a16="http://schemas.microsoft.com/office/drawing/2014/main" id="{1740DF26-634F-45E4-28E2-B701AC1CCCCE}"/>
              </a:ext>
            </a:extLst>
          </p:cNvPr>
          <p:cNvGrpSpPr>
            <a:grpSpLocks noChangeAspect="1"/>
          </p:cNvGrpSpPr>
          <p:nvPr/>
        </p:nvGrpSpPr>
        <p:grpSpPr>
          <a:xfrm>
            <a:off x="3368177" y="2522638"/>
            <a:ext cx="8074863" cy="3439480"/>
            <a:chOff x="1354572" y="1996649"/>
            <a:chExt cx="7650883" cy="3258886"/>
          </a:xfrm>
        </p:grpSpPr>
        <p:pic>
          <p:nvPicPr>
            <p:cNvPr id="4" name="Imagen 3">
              <a:extLst>
                <a:ext uri="{FF2B5EF4-FFF2-40B4-BE49-F238E27FC236}">
                  <a16:creationId xmlns:a16="http://schemas.microsoft.com/office/drawing/2014/main" id="{99061C4E-EA10-10E8-0D25-7C143937AE0D}"/>
                </a:ext>
              </a:extLst>
            </p:cNvPr>
            <p:cNvPicPr>
              <a:picLocks noChangeAspect="1"/>
            </p:cNvPicPr>
            <p:nvPr/>
          </p:nvPicPr>
          <p:blipFill>
            <a:blip r:embed="rId2"/>
            <a:stretch>
              <a:fillRect/>
            </a:stretch>
          </p:blipFill>
          <p:spPr>
            <a:xfrm>
              <a:off x="1354572" y="3358637"/>
              <a:ext cx="585066" cy="585066"/>
            </a:xfrm>
            <a:prstGeom prst="rect">
              <a:avLst/>
            </a:prstGeom>
          </p:spPr>
        </p:pic>
        <p:pic>
          <p:nvPicPr>
            <p:cNvPr id="5" name="Imagen 4">
              <a:extLst>
                <a:ext uri="{FF2B5EF4-FFF2-40B4-BE49-F238E27FC236}">
                  <a16:creationId xmlns:a16="http://schemas.microsoft.com/office/drawing/2014/main" id="{198ED512-57AA-2C13-ABC8-88040391D938}"/>
                </a:ext>
              </a:extLst>
            </p:cNvPr>
            <p:cNvPicPr>
              <a:picLocks noChangeAspect="1"/>
            </p:cNvPicPr>
            <p:nvPr/>
          </p:nvPicPr>
          <p:blipFill>
            <a:blip r:embed="rId3"/>
            <a:stretch>
              <a:fillRect/>
            </a:stretch>
          </p:blipFill>
          <p:spPr>
            <a:xfrm>
              <a:off x="8420389" y="4652363"/>
              <a:ext cx="585066" cy="585066"/>
            </a:xfrm>
            <a:prstGeom prst="rect">
              <a:avLst/>
            </a:prstGeom>
          </p:spPr>
        </p:pic>
        <p:pic>
          <p:nvPicPr>
            <p:cNvPr id="7" name="Imagen 6">
              <a:extLst>
                <a:ext uri="{FF2B5EF4-FFF2-40B4-BE49-F238E27FC236}">
                  <a16:creationId xmlns:a16="http://schemas.microsoft.com/office/drawing/2014/main" id="{6D47D657-576F-7558-7E15-D733902145DF}"/>
                </a:ext>
              </a:extLst>
            </p:cNvPr>
            <p:cNvPicPr>
              <a:picLocks noChangeAspect="1"/>
            </p:cNvPicPr>
            <p:nvPr/>
          </p:nvPicPr>
          <p:blipFill>
            <a:blip r:embed="rId4"/>
            <a:stretch>
              <a:fillRect/>
            </a:stretch>
          </p:blipFill>
          <p:spPr>
            <a:xfrm>
              <a:off x="7413625" y="4676686"/>
              <a:ext cx="542637" cy="542637"/>
            </a:xfrm>
            <a:prstGeom prst="rect">
              <a:avLst/>
            </a:prstGeom>
          </p:spPr>
        </p:pic>
        <p:pic>
          <p:nvPicPr>
            <p:cNvPr id="9" name="Imagen 8">
              <a:extLst>
                <a:ext uri="{FF2B5EF4-FFF2-40B4-BE49-F238E27FC236}">
                  <a16:creationId xmlns:a16="http://schemas.microsoft.com/office/drawing/2014/main" id="{E531BA06-8CD7-BF6E-5F34-0F3D472DC7CA}"/>
                </a:ext>
              </a:extLst>
            </p:cNvPr>
            <p:cNvPicPr>
              <a:picLocks noChangeAspect="1"/>
            </p:cNvPicPr>
            <p:nvPr/>
          </p:nvPicPr>
          <p:blipFill>
            <a:blip r:embed="rId3"/>
            <a:stretch>
              <a:fillRect/>
            </a:stretch>
          </p:blipFill>
          <p:spPr>
            <a:xfrm>
              <a:off x="8420389" y="3781268"/>
              <a:ext cx="585066" cy="585066"/>
            </a:xfrm>
            <a:prstGeom prst="rect">
              <a:avLst/>
            </a:prstGeom>
          </p:spPr>
        </p:pic>
        <p:pic>
          <p:nvPicPr>
            <p:cNvPr id="10" name="Imagen 9">
              <a:extLst>
                <a:ext uri="{FF2B5EF4-FFF2-40B4-BE49-F238E27FC236}">
                  <a16:creationId xmlns:a16="http://schemas.microsoft.com/office/drawing/2014/main" id="{29743650-83C8-DE5B-7351-778221745A0C}"/>
                </a:ext>
              </a:extLst>
            </p:cNvPr>
            <p:cNvPicPr>
              <a:picLocks noChangeAspect="1"/>
            </p:cNvPicPr>
            <p:nvPr/>
          </p:nvPicPr>
          <p:blipFill>
            <a:blip r:embed="rId4"/>
            <a:stretch>
              <a:fillRect/>
            </a:stretch>
          </p:blipFill>
          <p:spPr>
            <a:xfrm>
              <a:off x="7413625" y="3805591"/>
              <a:ext cx="542637" cy="542637"/>
            </a:xfrm>
            <a:prstGeom prst="rect">
              <a:avLst/>
            </a:prstGeom>
          </p:spPr>
        </p:pic>
        <p:pic>
          <p:nvPicPr>
            <p:cNvPr id="11" name="Imagen 10">
              <a:extLst>
                <a:ext uri="{FF2B5EF4-FFF2-40B4-BE49-F238E27FC236}">
                  <a16:creationId xmlns:a16="http://schemas.microsoft.com/office/drawing/2014/main" id="{D0E832F5-922C-F479-538D-5A92AAF40291}"/>
                </a:ext>
              </a:extLst>
            </p:cNvPr>
            <p:cNvPicPr>
              <a:picLocks noChangeAspect="1"/>
            </p:cNvPicPr>
            <p:nvPr/>
          </p:nvPicPr>
          <p:blipFill>
            <a:blip r:embed="rId4"/>
            <a:stretch>
              <a:fillRect/>
            </a:stretch>
          </p:blipFill>
          <p:spPr>
            <a:xfrm>
              <a:off x="7413625" y="2892067"/>
              <a:ext cx="542637" cy="542637"/>
            </a:xfrm>
            <a:prstGeom prst="rect">
              <a:avLst/>
            </a:prstGeom>
          </p:spPr>
        </p:pic>
        <p:pic>
          <p:nvPicPr>
            <p:cNvPr id="12" name="Imagen 11">
              <a:extLst>
                <a:ext uri="{FF2B5EF4-FFF2-40B4-BE49-F238E27FC236}">
                  <a16:creationId xmlns:a16="http://schemas.microsoft.com/office/drawing/2014/main" id="{1B5E374F-FFB3-D0FB-776E-E870C2E0E6BA}"/>
                </a:ext>
              </a:extLst>
            </p:cNvPr>
            <p:cNvPicPr>
              <a:picLocks noChangeAspect="1"/>
            </p:cNvPicPr>
            <p:nvPr/>
          </p:nvPicPr>
          <p:blipFill>
            <a:blip r:embed="rId3"/>
            <a:stretch>
              <a:fillRect/>
            </a:stretch>
          </p:blipFill>
          <p:spPr>
            <a:xfrm>
              <a:off x="8420389" y="1996649"/>
              <a:ext cx="585066" cy="585066"/>
            </a:xfrm>
            <a:prstGeom prst="rect">
              <a:avLst/>
            </a:prstGeom>
          </p:spPr>
        </p:pic>
        <p:pic>
          <p:nvPicPr>
            <p:cNvPr id="13" name="Imagen 12">
              <a:extLst>
                <a:ext uri="{FF2B5EF4-FFF2-40B4-BE49-F238E27FC236}">
                  <a16:creationId xmlns:a16="http://schemas.microsoft.com/office/drawing/2014/main" id="{AFE675BB-4E8A-21DA-B513-6C3E87B05856}"/>
                </a:ext>
              </a:extLst>
            </p:cNvPr>
            <p:cNvPicPr>
              <a:picLocks noChangeAspect="1"/>
            </p:cNvPicPr>
            <p:nvPr/>
          </p:nvPicPr>
          <p:blipFill>
            <a:blip r:embed="rId4"/>
            <a:stretch>
              <a:fillRect/>
            </a:stretch>
          </p:blipFill>
          <p:spPr>
            <a:xfrm>
              <a:off x="7413625" y="2020972"/>
              <a:ext cx="542637" cy="542637"/>
            </a:xfrm>
            <a:prstGeom prst="rect">
              <a:avLst/>
            </a:prstGeom>
          </p:spPr>
        </p:pic>
        <p:pic>
          <p:nvPicPr>
            <p:cNvPr id="14" name="Imagen 13">
              <a:extLst>
                <a:ext uri="{FF2B5EF4-FFF2-40B4-BE49-F238E27FC236}">
                  <a16:creationId xmlns:a16="http://schemas.microsoft.com/office/drawing/2014/main" id="{564B4E1C-51B9-4AC3-524E-61D24EF902AC}"/>
                </a:ext>
              </a:extLst>
            </p:cNvPr>
            <p:cNvPicPr>
              <a:picLocks noChangeAspect="1"/>
            </p:cNvPicPr>
            <p:nvPr/>
          </p:nvPicPr>
          <p:blipFill>
            <a:blip r:embed="rId3"/>
            <a:stretch>
              <a:fillRect/>
            </a:stretch>
          </p:blipFill>
          <p:spPr>
            <a:xfrm>
              <a:off x="5105312" y="4670469"/>
              <a:ext cx="585066" cy="585066"/>
            </a:xfrm>
            <a:prstGeom prst="rect">
              <a:avLst/>
            </a:prstGeom>
          </p:spPr>
        </p:pic>
        <p:pic>
          <p:nvPicPr>
            <p:cNvPr id="15" name="Imagen 14">
              <a:extLst>
                <a:ext uri="{FF2B5EF4-FFF2-40B4-BE49-F238E27FC236}">
                  <a16:creationId xmlns:a16="http://schemas.microsoft.com/office/drawing/2014/main" id="{B711C5EF-67E9-2AC4-DF53-78482580EAFB}"/>
                </a:ext>
              </a:extLst>
            </p:cNvPr>
            <p:cNvPicPr>
              <a:picLocks noChangeAspect="1"/>
            </p:cNvPicPr>
            <p:nvPr/>
          </p:nvPicPr>
          <p:blipFill>
            <a:blip r:embed="rId4"/>
            <a:stretch>
              <a:fillRect/>
            </a:stretch>
          </p:blipFill>
          <p:spPr>
            <a:xfrm>
              <a:off x="4098548" y="4694792"/>
              <a:ext cx="542637" cy="542637"/>
            </a:xfrm>
            <a:prstGeom prst="rect">
              <a:avLst/>
            </a:prstGeom>
          </p:spPr>
        </p:pic>
        <p:cxnSp>
          <p:nvCxnSpPr>
            <p:cNvPr id="16" name="Conector recto 15">
              <a:extLst>
                <a:ext uri="{FF2B5EF4-FFF2-40B4-BE49-F238E27FC236}">
                  <a16:creationId xmlns:a16="http://schemas.microsoft.com/office/drawing/2014/main" id="{7294476F-C851-2981-5278-7C8EB7F2FE3F}"/>
                </a:ext>
              </a:extLst>
            </p:cNvPr>
            <p:cNvCxnSpPr>
              <a:stCxn id="15" idx="3"/>
              <a:endCxn id="14" idx="1"/>
            </p:cNvCxnSpPr>
            <p:nvPr/>
          </p:nvCxnSpPr>
          <p:spPr>
            <a:xfrm flipV="1">
              <a:off x="4641185" y="4963002"/>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ector recto 16">
              <a:extLst>
                <a:ext uri="{FF2B5EF4-FFF2-40B4-BE49-F238E27FC236}">
                  <a16:creationId xmlns:a16="http://schemas.microsoft.com/office/drawing/2014/main" id="{00DE8820-05C3-13C8-8E57-46E3D245C961}"/>
                </a:ext>
              </a:extLst>
            </p:cNvPr>
            <p:cNvCxnSpPr>
              <a:cxnSpLocks/>
              <a:stCxn id="21" idx="1"/>
              <a:endCxn id="13" idx="1"/>
            </p:cNvCxnSpPr>
            <p:nvPr/>
          </p:nvCxnSpPr>
          <p:spPr>
            <a:xfrm flipV="1">
              <a:off x="5553363" y="2292291"/>
              <a:ext cx="1860262" cy="13718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Conector recto 17">
              <a:extLst>
                <a:ext uri="{FF2B5EF4-FFF2-40B4-BE49-F238E27FC236}">
                  <a16:creationId xmlns:a16="http://schemas.microsoft.com/office/drawing/2014/main" id="{E3A77562-82AC-9928-407F-26208BA60067}"/>
                </a:ext>
              </a:extLst>
            </p:cNvPr>
            <p:cNvCxnSpPr>
              <a:stCxn id="21" idx="1"/>
              <a:endCxn id="11" idx="1"/>
            </p:cNvCxnSpPr>
            <p:nvPr/>
          </p:nvCxnSpPr>
          <p:spPr>
            <a:xfrm flipV="1">
              <a:off x="5553363" y="3163386"/>
              <a:ext cx="1860262" cy="500764"/>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Conector recto 18">
              <a:extLst>
                <a:ext uri="{FF2B5EF4-FFF2-40B4-BE49-F238E27FC236}">
                  <a16:creationId xmlns:a16="http://schemas.microsoft.com/office/drawing/2014/main" id="{F17AEE08-17E8-162A-D927-2E1512347952}"/>
                </a:ext>
              </a:extLst>
            </p:cNvPr>
            <p:cNvCxnSpPr>
              <a:stCxn id="21" idx="1"/>
              <a:endCxn id="10" idx="1"/>
            </p:cNvCxnSpPr>
            <p:nvPr/>
          </p:nvCxnSpPr>
          <p:spPr>
            <a:xfrm>
              <a:off x="5553363" y="3664150"/>
              <a:ext cx="1860262" cy="41276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Conector recto 19">
              <a:extLst>
                <a:ext uri="{FF2B5EF4-FFF2-40B4-BE49-F238E27FC236}">
                  <a16:creationId xmlns:a16="http://schemas.microsoft.com/office/drawing/2014/main" id="{09CA6CA8-E533-7484-A5BC-C163DD075238}"/>
                </a:ext>
              </a:extLst>
            </p:cNvPr>
            <p:cNvCxnSpPr>
              <a:stCxn id="21" idx="1"/>
              <a:endCxn id="7" idx="1"/>
            </p:cNvCxnSpPr>
            <p:nvPr/>
          </p:nvCxnSpPr>
          <p:spPr>
            <a:xfrm>
              <a:off x="5553363" y="3664150"/>
              <a:ext cx="1860262" cy="1283855"/>
            </a:xfrm>
            <a:prstGeom prst="line">
              <a:avLst/>
            </a:prstGeom>
          </p:spPr>
          <p:style>
            <a:lnRef idx="2">
              <a:schemeClr val="accent1"/>
            </a:lnRef>
            <a:fillRef idx="0">
              <a:schemeClr val="accent1"/>
            </a:fillRef>
            <a:effectRef idx="1">
              <a:schemeClr val="accent1"/>
            </a:effectRef>
            <a:fontRef idx="minor">
              <a:schemeClr val="tx1"/>
            </a:fontRef>
          </p:style>
        </p:cxnSp>
        <p:pic>
          <p:nvPicPr>
            <p:cNvPr id="21" name="Imagen 20">
              <a:extLst>
                <a:ext uri="{FF2B5EF4-FFF2-40B4-BE49-F238E27FC236}">
                  <a16:creationId xmlns:a16="http://schemas.microsoft.com/office/drawing/2014/main" id="{D93F22BA-7884-46F3-FA7C-8F5E5ECDD710}"/>
                </a:ext>
              </a:extLst>
            </p:cNvPr>
            <p:cNvPicPr>
              <a:picLocks noChangeAspect="1"/>
            </p:cNvPicPr>
            <p:nvPr/>
          </p:nvPicPr>
          <p:blipFill>
            <a:blip r:embed="rId4"/>
            <a:stretch>
              <a:fillRect/>
            </a:stretch>
          </p:blipFill>
          <p:spPr>
            <a:xfrm>
              <a:off x="5553363" y="3392831"/>
              <a:ext cx="542637" cy="542637"/>
            </a:xfrm>
            <a:prstGeom prst="rect">
              <a:avLst/>
            </a:prstGeom>
          </p:spPr>
        </p:pic>
        <p:cxnSp>
          <p:nvCxnSpPr>
            <p:cNvPr id="22" name="Conector recto 21">
              <a:extLst>
                <a:ext uri="{FF2B5EF4-FFF2-40B4-BE49-F238E27FC236}">
                  <a16:creationId xmlns:a16="http://schemas.microsoft.com/office/drawing/2014/main" id="{51B4FAE6-0523-B5D1-EABE-789B0DD49FD0}"/>
                </a:ext>
              </a:extLst>
            </p:cNvPr>
            <p:cNvCxnSpPr>
              <a:cxnSpLocks/>
              <a:stCxn id="25" idx="3"/>
              <a:endCxn id="21" idx="1"/>
            </p:cNvCxnSpPr>
            <p:nvPr/>
          </p:nvCxnSpPr>
          <p:spPr>
            <a:xfrm>
              <a:off x="3402734" y="3657115"/>
              <a:ext cx="2150629"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Conector recto 22">
              <a:extLst>
                <a:ext uri="{FF2B5EF4-FFF2-40B4-BE49-F238E27FC236}">
                  <a16:creationId xmlns:a16="http://schemas.microsoft.com/office/drawing/2014/main" id="{80033DA0-5C16-E60A-3838-1F5CDD8060F2}"/>
                </a:ext>
              </a:extLst>
            </p:cNvPr>
            <p:cNvCxnSpPr>
              <a:cxnSpLocks/>
              <a:stCxn id="4" idx="3"/>
              <a:endCxn id="25" idx="1"/>
            </p:cNvCxnSpPr>
            <p:nvPr/>
          </p:nvCxnSpPr>
          <p:spPr>
            <a:xfrm>
              <a:off x="1939638" y="3651170"/>
              <a:ext cx="920459" cy="5945"/>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Conector recto 23">
              <a:extLst>
                <a:ext uri="{FF2B5EF4-FFF2-40B4-BE49-F238E27FC236}">
                  <a16:creationId xmlns:a16="http://schemas.microsoft.com/office/drawing/2014/main" id="{C903661B-452B-9A48-3FDB-3741C8D8FDF2}"/>
                </a:ext>
              </a:extLst>
            </p:cNvPr>
            <p:cNvCxnSpPr>
              <a:cxnSpLocks/>
              <a:stCxn id="25" idx="1"/>
              <a:endCxn id="15" idx="1"/>
            </p:cNvCxnSpPr>
            <p:nvPr/>
          </p:nvCxnSpPr>
          <p:spPr>
            <a:xfrm>
              <a:off x="2860097" y="3657115"/>
              <a:ext cx="1238451" cy="1308996"/>
            </a:xfrm>
            <a:prstGeom prst="line">
              <a:avLst/>
            </a:prstGeom>
          </p:spPr>
          <p:style>
            <a:lnRef idx="2">
              <a:schemeClr val="accent1"/>
            </a:lnRef>
            <a:fillRef idx="0">
              <a:schemeClr val="accent1"/>
            </a:fillRef>
            <a:effectRef idx="1">
              <a:schemeClr val="accent1"/>
            </a:effectRef>
            <a:fontRef idx="minor">
              <a:schemeClr val="tx1"/>
            </a:fontRef>
          </p:style>
        </p:cxnSp>
        <p:pic>
          <p:nvPicPr>
            <p:cNvPr id="25" name="Imagen 24">
              <a:extLst>
                <a:ext uri="{FF2B5EF4-FFF2-40B4-BE49-F238E27FC236}">
                  <a16:creationId xmlns:a16="http://schemas.microsoft.com/office/drawing/2014/main" id="{BC2A2936-7D3F-55E7-8147-3700FE849591}"/>
                </a:ext>
              </a:extLst>
            </p:cNvPr>
            <p:cNvPicPr>
              <a:picLocks noChangeAspect="1"/>
            </p:cNvPicPr>
            <p:nvPr/>
          </p:nvPicPr>
          <p:blipFill>
            <a:blip r:embed="rId4"/>
            <a:stretch>
              <a:fillRect/>
            </a:stretch>
          </p:blipFill>
          <p:spPr>
            <a:xfrm>
              <a:off x="2860097" y="3385796"/>
              <a:ext cx="542637" cy="542637"/>
            </a:xfrm>
            <a:prstGeom prst="rect">
              <a:avLst/>
            </a:prstGeom>
          </p:spPr>
        </p:pic>
        <p:cxnSp>
          <p:nvCxnSpPr>
            <p:cNvPr id="26" name="Conector recto 25">
              <a:extLst>
                <a:ext uri="{FF2B5EF4-FFF2-40B4-BE49-F238E27FC236}">
                  <a16:creationId xmlns:a16="http://schemas.microsoft.com/office/drawing/2014/main" id="{E0AE64F2-0187-C3A1-65CE-0F9BDC0A4745}"/>
                </a:ext>
              </a:extLst>
            </p:cNvPr>
            <p:cNvCxnSpPr/>
            <p:nvPr/>
          </p:nvCxnSpPr>
          <p:spPr>
            <a:xfrm flipV="1">
              <a:off x="7956262" y="4944896"/>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Conector recto 26">
              <a:extLst>
                <a:ext uri="{FF2B5EF4-FFF2-40B4-BE49-F238E27FC236}">
                  <a16:creationId xmlns:a16="http://schemas.microsoft.com/office/drawing/2014/main" id="{91A5B4D1-D539-7974-A8E6-06154FE42AAD}"/>
                </a:ext>
              </a:extLst>
            </p:cNvPr>
            <p:cNvCxnSpPr/>
            <p:nvPr/>
          </p:nvCxnSpPr>
          <p:spPr>
            <a:xfrm flipV="1">
              <a:off x="7956262" y="4073801"/>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28" name="Conector recto 27">
              <a:extLst>
                <a:ext uri="{FF2B5EF4-FFF2-40B4-BE49-F238E27FC236}">
                  <a16:creationId xmlns:a16="http://schemas.microsoft.com/office/drawing/2014/main" id="{732C512C-C1B4-6E5D-B1BC-E71C0B3F6C2B}"/>
                </a:ext>
              </a:extLst>
            </p:cNvPr>
            <p:cNvCxnSpPr/>
            <p:nvPr/>
          </p:nvCxnSpPr>
          <p:spPr>
            <a:xfrm flipV="1">
              <a:off x="7956262" y="2289182"/>
              <a:ext cx="464127" cy="3109"/>
            </a:xfrm>
            <a:prstGeom prst="line">
              <a:avLst/>
            </a:prstGeom>
          </p:spPr>
          <p:style>
            <a:lnRef idx="2">
              <a:schemeClr val="accent1"/>
            </a:lnRef>
            <a:fillRef idx="0">
              <a:schemeClr val="accent1"/>
            </a:fillRef>
            <a:effectRef idx="1">
              <a:schemeClr val="accent1"/>
            </a:effectRef>
            <a:fontRef idx="minor">
              <a:schemeClr val="tx1"/>
            </a:fontRef>
          </p:style>
        </p:cxnSp>
      </p:grpSp>
      <p:pic>
        <p:nvPicPr>
          <p:cNvPr id="32" name="Imagen 31">
            <a:extLst>
              <a:ext uri="{FF2B5EF4-FFF2-40B4-BE49-F238E27FC236}">
                <a16:creationId xmlns:a16="http://schemas.microsoft.com/office/drawing/2014/main" id="{2D3969DB-A77E-93B0-9A3A-5BB65DAA74B5}"/>
              </a:ext>
            </a:extLst>
          </p:cNvPr>
          <p:cNvPicPr>
            <a:picLocks noChangeAspect="1"/>
          </p:cNvPicPr>
          <p:nvPr/>
        </p:nvPicPr>
        <p:blipFill>
          <a:blip r:embed="rId5"/>
          <a:stretch>
            <a:fillRect/>
          </a:stretch>
        </p:blipFill>
        <p:spPr>
          <a:xfrm>
            <a:off x="6389962" y="2174348"/>
            <a:ext cx="696580" cy="696580"/>
          </a:xfrm>
          <a:prstGeom prst="rect">
            <a:avLst/>
          </a:prstGeom>
        </p:spPr>
      </p:pic>
      <p:sp>
        <p:nvSpPr>
          <p:cNvPr id="36" name="CuadroTexto 35">
            <a:extLst>
              <a:ext uri="{FF2B5EF4-FFF2-40B4-BE49-F238E27FC236}">
                <a16:creationId xmlns:a16="http://schemas.microsoft.com/office/drawing/2014/main" id="{8B5897AA-B65D-8961-3A02-DC1C21FD7D74}"/>
              </a:ext>
            </a:extLst>
          </p:cNvPr>
          <p:cNvSpPr txBox="1"/>
          <p:nvPr/>
        </p:nvSpPr>
        <p:spPr>
          <a:xfrm>
            <a:off x="5110768" y="1603773"/>
            <a:ext cx="1279194" cy="1077218"/>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PCE - </a:t>
            </a:r>
          </a:p>
          <a:p>
            <a:r>
              <a:rPr lang="es-ES" sz="1600" dirty="0" err="1">
                <a:solidFill>
                  <a:schemeClr val="accent1">
                    <a:lumMod val="75000"/>
                  </a:schemeClr>
                </a:solidFill>
                <a:ea typeface="Verdana" panose="020B0604030504040204" pitchFamily="34" charset="0"/>
                <a:cs typeface="Verdana" panose="020B0604030504040204" pitchFamily="34" charset="0"/>
              </a:rPr>
              <a:t>Path</a:t>
            </a:r>
            <a:r>
              <a:rPr lang="es-ES" sz="1600" dirty="0">
                <a:solidFill>
                  <a:schemeClr val="accent1">
                    <a:lumMod val="75000"/>
                  </a:schemeClr>
                </a:solidFill>
                <a:ea typeface="Verdana" panose="020B0604030504040204" pitchFamily="34" charset="0"/>
                <a:cs typeface="Verdana" panose="020B0604030504040204" pitchFamily="34" charset="0"/>
              </a:rPr>
              <a:t> </a:t>
            </a:r>
          </a:p>
          <a:p>
            <a:r>
              <a:rPr lang="es-ES" sz="1600" dirty="0" err="1">
                <a:solidFill>
                  <a:schemeClr val="accent1">
                    <a:lumMod val="75000"/>
                  </a:schemeClr>
                </a:solidFill>
                <a:ea typeface="Verdana" panose="020B0604030504040204" pitchFamily="34" charset="0"/>
                <a:cs typeface="Verdana" panose="020B0604030504040204" pitchFamily="34" charset="0"/>
              </a:rPr>
              <a:t>Computation</a:t>
            </a:r>
            <a:r>
              <a:rPr lang="es-ES" sz="1600" dirty="0">
                <a:solidFill>
                  <a:schemeClr val="accent1">
                    <a:lumMod val="75000"/>
                  </a:schemeClr>
                </a:solidFill>
                <a:ea typeface="Verdana" panose="020B0604030504040204" pitchFamily="34" charset="0"/>
                <a:cs typeface="Verdana" panose="020B0604030504040204" pitchFamily="34" charset="0"/>
              </a:rPr>
              <a:t> </a:t>
            </a:r>
            <a:r>
              <a:rPr lang="es-ES" sz="1600" dirty="0" err="1">
                <a:solidFill>
                  <a:schemeClr val="accent1">
                    <a:lumMod val="75000"/>
                  </a:schemeClr>
                </a:solidFill>
                <a:ea typeface="Verdana" panose="020B0604030504040204" pitchFamily="34" charset="0"/>
                <a:cs typeface="Verdana" panose="020B0604030504040204" pitchFamily="34" charset="0"/>
              </a:rPr>
              <a:t>Element</a:t>
            </a:r>
            <a:endParaRPr lang="es-ES" sz="1600" dirty="0">
              <a:solidFill>
                <a:schemeClr val="accent1">
                  <a:lumMod val="75000"/>
                </a:schemeClr>
              </a:solidFill>
              <a:ea typeface="Verdana" panose="020B0604030504040204" pitchFamily="34" charset="0"/>
              <a:cs typeface="Verdana" panose="020B0604030504040204" pitchFamily="34" charset="0"/>
            </a:endParaRPr>
          </a:p>
        </p:txBody>
      </p:sp>
      <p:sp>
        <p:nvSpPr>
          <p:cNvPr id="37" name="CuadroTexto 36">
            <a:extLst>
              <a:ext uri="{FF2B5EF4-FFF2-40B4-BE49-F238E27FC236}">
                <a16:creationId xmlns:a16="http://schemas.microsoft.com/office/drawing/2014/main" id="{9624BF62-B896-944B-8FDB-CD6A514C48B8}"/>
              </a:ext>
            </a:extLst>
          </p:cNvPr>
          <p:cNvSpPr txBox="1"/>
          <p:nvPr/>
        </p:nvSpPr>
        <p:spPr>
          <a:xfrm>
            <a:off x="5032329" y="3130632"/>
            <a:ext cx="1279194" cy="584775"/>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PCEP</a:t>
            </a:r>
          </a:p>
          <a:p>
            <a:r>
              <a:rPr lang="es-ES" sz="1600" dirty="0" err="1">
                <a:solidFill>
                  <a:schemeClr val="accent1">
                    <a:lumMod val="75000"/>
                  </a:schemeClr>
                </a:solidFill>
                <a:ea typeface="Verdana" panose="020B0604030504040204" pitchFamily="34" charset="0"/>
                <a:cs typeface="Verdana" panose="020B0604030504040204" pitchFamily="34" charset="0"/>
              </a:rPr>
              <a:t>Update</a:t>
            </a:r>
            <a:endParaRPr lang="es-ES" sz="1600" dirty="0">
              <a:solidFill>
                <a:schemeClr val="accent1">
                  <a:lumMod val="75000"/>
                </a:schemeClr>
              </a:solidFill>
              <a:ea typeface="Verdana" panose="020B0604030504040204" pitchFamily="34" charset="0"/>
              <a:cs typeface="Verdana" panose="020B0604030504040204" pitchFamily="34" charset="0"/>
            </a:endParaRPr>
          </a:p>
        </p:txBody>
      </p:sp>
      <p:sp>
        <p:nvSpPr>
          <p:cNvPr id="39" name="Rectángulo redondeado 38">
            <a:extLst>
              <a:ext uri="{FF2B5EF4-FFF2-40B4-BE49-F238E27FC236}">
                <a16:creationId xmlns:a16="http://schemas.microsoft.com/office/drawing/2014/main" id="{8EB7CF1C-ECA8-4119-B1EC-AFA62151838B}"/>
              </a:ext>
            </a:extLst>
          </p:cNvPr>
          <p:cNvSpPr/>
          <p:nvPr/>
        </p:nvSpPr>
        <p:spPr>
          <a:xfrm>
            <a:off x="231794" y="1527776"/>
            <a:ext cx="2248570" cy="1343147"/>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indent="-457200">
              <a:buFont typeface="+mj-lt"/>
              <a:buAutoNum type="arabicPeriod" startAt="4"/>
            </a:pPr>
            <a:r>
              <a:rPr lang="es-ES" sz="2000" dirty="0">
                <a:solidFill>
                  <a:schemeClr val="accent5">
                    <a:lumMod val="60000"/>
                    <a:lumOff val="40000"/>
                  </a:schemeClr>
                </a:solidFill>
                <a:ea typeface="Verdana" panose="020B0604030504040204" pitchFamily="34" charset="0"/>
                <a:cs typeface="Verdana" panose="020B0604030504040204" pitchFamily="34" charset="0"/>
              </a:rPr>
              <a:t>PCE – Instanciación del </a:t>
            </a:r>
            <a:r>
              <a:rPr lang="es-ES" sz="2000" dirty="0" err="1">
                <a:solidFill>
                  <a:schemeClr val="accent5">
                    <a:lumMod val="60000"/>
                    <a:lumOff val="40000"/>
                  </a:schemeClr>
                </a:solidFill>
                <a:ea typeface="Verdana" panose="020B0604030504040204" pitchFamily="34" charset="0"/>
                <a:cs typeface="Verdana" panose="020B0604030504040204" pitchFamily="34" charset="0"/>
              </a:rPr>
              <a:t>Tree</a:t>
            </a:r>
            <a:r>
              <a:rPr lang="es-ES" sz="2000" dirty="0">
                <a:solidFill>
                  <a:schemeClr val="accent5">
                    <a:lumMod val="60000"/>
                    <a:lumOff val="40000"/>
                  </a:schemeClr>
                </a:solidFill>
                <a:ea typeface="Verdana" panose="020B0604030504040204" pitchFamily="34" charset="0"/>
                <a:cs typeface="Verdana" panose="020B0604030504040204" pitchFamily="34" charset="0"/>
              </a:rPr>
              <a:t>-SID</a:t>
            </a:r>
          </a:p>
        </p:txBody>
      </p:sp>
      <p:cxnSp>
        <p:nvCxnSpPr>
          <p:cNvPr id="34" name="Conector recto de flecha 33">
            <a:extLst>
              <a:ext uri="{FF2B5EF4-FFF2-40B4-BE49-F238E27FC236}">
                <a16:creationId xmlns:a16="http://schemas.microsoft.com/office/drawing/2014/main" id="{CFA8C0D7-3E46-D3E0-652D-EF59665F0F29}"/>
              </a:ext>
            </a:extLst>
          </p:cNvPr>
          <p:cNvCxnSpPr>
            <a:cxnSpLocks/>
          </p:cNvCxnSpPr>
          <p:nvPr/>
        </p:nvCxnSpPr>
        <p:spPr>
          <a:xfrm flipH="1" flipV="1">
            <a:off x="7172414" y="2337271"/>
            <a:ext cx="2545803" cy="267724"/>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83CB2563-8407-3C55-6FD9-C5B4939AF79F}"/>
              </a:ext>
            </a:extLst>
          </p:cNvPr>
          <p:cNvCxnSpPr>
            <a:cxnSpLocks/>
          </p:cNvCxnSpPr>
          <p:nvPr/>
        </p:nvCxnSpPr>
        <p:spPr>
          <a:xfrm flipH="1" flipV="1">
            <a:off x="7293345" y="2492614"/>
            <a:ext cx="2553414" cy="981773"/>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D568B8FC-556A-8A70-60FD-0DAAC78EABE6}"/>
              </a:ext>
            </a:extLst>
          </p:cNvPr>
          <p:cNvCxnSpPr>
            <a:cxnSpLocks/>
          </p:cNvCxnSpPr>
          <p:nvPr/>
        </p:nvCxnSpPr>
        <p:spPr>
          <a:xfrm flipH="1" flipV="1">
            <a:off x="7172414" y="2661843"/>
            <a:ext cx="2635363" cy="1707725"/>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a:extLst>
              <a:ext uri="{FF2B5EF4-FFF2-40B4-BE49-F238E27FC236}">
                <a16:creationId xmlns:a16="http://schemas.microsoft.com/office/drawing/2014/main" id="{65E1AD0F-F100-A4B1-2986-A029E193B206}"/>
              </a:ext>
            </a:extLst>
          </p:cNvPr>
          <p:cNvCxnSpPr>
            <a:cxnSpLocks/>
          </p:cNvCxnSpPr>
          <p:nvPr/>
        </p:nvCxnSpPr>
        <p:spPr>
          <a:xfrm flipH="1" flipV="1">
            <a:off x="7006844" y="2757238"/>
            <a:ext cx="2782373" cy="2593954"/>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Conector recto de flecha 49">
            <a:extLst>
              <a:ext uri="{FF2B5EF4-FFF2-40B4-BE49-F238E27FC236}">
                <a16:creationId xmlns:a16="http://schemas.microsoft.com/office/drawing/2014/main" id="{904506A7-B8C1-AD4C-EB7B-EB944945A86A}"/>
              </a:ext>
            </a:extLst>
          </p:cNvPr>
          <p:cNvCxnSpPr>
            <a:cxnSpLocks/>
          </p:cNvCxnSpPr>
          <p:nvPr/>
        </p:nvCxnSpPr>
        <p:spPr>
          <a:xfrm flipV="1">
            <a:off x="5545199" y="2923151"/>
            <a:ext cx="963434" cy="1079750"/>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4" name="Conector recto de flecha 53">
            <a:extLst>
              <a:ext uri="{FF2B5EF4-FFF2-40B4-BE49-F238E27FC236}">
                <a16:creationId xmlns:a16="http://schemas.microsoft.com/office/drawing/2014/main" id="{248A4D14-EDAE-6F77-728D-4BDB8053C4DF}"/>
              </a:ext>
            </a:extLst>
          </p:cNvPr>
          <p:cNvCxnSpPr>
            <a:cxnSpLocks/>
          </p:cNvCxnSpPr>
          <p:nvPr/>
        </p:nvCxnSpPr>
        <p:spPr>
          <a:xfrm flipV="1">
            <a:off x="6662162" y="2957327"/>
            <a:ext cx="37372" cy="2296900"/>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Conector recto de flecha 30">
            <a:extLst>
              <a:ext uri="{FF2B5EF4-FFF2-40B4-BE49-F238E27FC236}">
                <a16:creationId xmlns:a16="http://schemas.microsoft.com/office/drawing/2014/main" id="{A60BC8ED-84E6-0A05-E20C-B05F39885452}"/>
              </a:ext>
            </a:extLst>
          </p:cNvPr>
          <p:cNvCxnSpPr>
            <a:cxnSpLocks/>
          </p:cNvCxnSpPr>
          <p:nvPr/>
        </p:nvCxnSpPr>
        <p:spPr>
          <a:xfrm flipH="1" flipV="1">
            <a:off x="6890956" y="2987002"/>
            <a:ext cx="869709" cy="971682"/>
          </a:xfrm>
          <a:prstGeom prst="straightConnector1">
            <a:avLst/>
          </a:prstGeom>
          <a:ln w="28575">
            <a:solidFill>
              <a:schemeClr val="accent5">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52" name="Grupo 51">
            <a:extLst>
              <a:ext uri="{FF2B5EF4-FFF2-40B4-BE49-F238E27FC236}">
                <a16:creationId xmlns:a16="http://schemas.microsoft.com/office/drawing/2014/main" id="{DF50DB08-2AC3-7309-4D23-1EAB4DBF106D}"/>
              </a:ext>
            </a:extLst>
          </p:cNvPr>
          <p:cNvGrpSpPr/>
          <p:nvPr/>
        </p:nvGrpSpPr>
        <p:grpSpPr>
          <a:xfrm>
            <a:off x="631109" y="4925972"/>
            <a:ext cx="3171045" cy="1685100"/>
            <a:chOff x="631109" y="4925972"/>
            <a:chExt cx="3171045" cy="1685100"/>
          </a:xfrm>
        </p:grpSpPr>
        <p:sp>
          <p:nvSpPr>
            <p:cNvPr id="49" name="Rectángulo redondeado 48">
              <a:extLst>
                <a:ext uri="{FF2B5EF4-FFF2-40B4-BE49-F238E27FC236}">
                  <a16:creationId xmlns:a16="http://schemas.microsoft.com/office/drawing/2014/main" id="{1A8CC28E-074B-B2E9-EB64-B0264C1AE575}"/>
                </a:ext>
              </a:extLst>
            </p:cNvPr>
            <p:cNvSpPr/>
            <p:nvPr/>
          </p:nvSpPr>
          <p:spPr>
            <a:xfrm>
              <a:off x="1195933" y="5418126"/>
              <a:ext cx="2606221" cy="1192946"/>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2400" dirty="0" err="1">
                  <a:solidFill>
                    <a:schemeClr val="accent1">
                      <a:lumMod val="75000"/>
                    </a:schemeClr>
                  </a:solidFill>
                  <a:ea typeface="Verdana" panose="020B0604030504040204" pitchFamily="34" charset="0"/>
                  <a:cs typeface="Verdana" panose="020B0604030504040204" pitchFamily="34" charset="0"/>
                </a:rPr>
                <a:t>Tree</a:t>
              </a:r>
              <a:r>
                <a:rPr lang="es-ES" sz="2400" dirty="0">
                  <a:solidFill>
                    <a:schemeClr val="accent1">
                      <a:lumMod val="75000"/>
                    </a:schemeClr>
                  </a:solidFill>
                  <a:ea typeface="Verdana" panose="020B0604030504040204" pitchFamily="34" charset="0"/>
                  <a:cs typeface="Verdana" panose="020B0604030504040204" pitchFamily="34" charset="0"/>
                </a:rPr>
                <a:t>-ID</a:t>
              </a:r>
            </a:p>
            <a:p>
              <a:pPr marL="342900" indent="-342900">
                <a:buFont typeface="Arial" panose="020B0604020202020204" pitchFamily="34" charset="0"/>
                <a:buChar char="•"/>
              </a:pPr>
              <a:r>
                <a:rPr lang="es-ES" sz="2400" dirty="0" err="1">
                  <a:solidFill>
                    <a:schemeClr val="accent1">
                      <a:lumMod val="75000"/>
                    </a:schemeClr>
                  </a:solidFill>
                  <a:ea typeface="Verdana" panose="020B0604030504040204" pitchFamily="34" charset="0"/>
                  <a:cs typeface="Verdana" panose="020B0604030504040204" pitchFamily="34" charset="0"/>
                </a:rPr>
                <a:t>Tree</a:t>
              </a:r>
              <a:r>
                <a:rPr lang="es-ES" sz="2400" dirty="0">
                  <a:solidFill>
                    <a:schemeClr val="accent1">
                      <a:lumMod val="75000"/>
                    </a:schemeClr>
                  </a:solidFill>
                  <a:ea typeface="Verdana" panose="020B0604030504040204" pitchFamily="34" charset="0"/>
                  <a:cs typeface="Verdana" panose="020B0604030504040204" pitchFamily="34" charset="0"/>
                </a:rPr>
                <a:t>-SID</a:t>
              </a:r>
            </a:p>
            <a:p>
              <a:pPr marL="342900" indent="-342900">
                <a:buFont typeface="Arial" panose="020B0604020202020204" pitchFamily="34" charset="0"/>
                <a:buChar char="•"/>
              </a:pPr>
              <a:r>
                <a:rPr lang="es-ES" sz="2400" dirty="0" err="1">
                  <a:solidFill>
                    <a:schemeClr val="accent1">
                      <a:lumMod val="75000"/>
                    </a:schemeClr>
                  </a:solidFill>
                  <a:ea typeface="Verdana" panose="020B0604030504040204" pitchFamily="34" charset="0"/>
                  <a:cs typeface="Verdana" panose="020B0604030504040204" pitchFamily="34" charset="0"/>
                </a:rPr>
                <a:t>Replication</a:t>
              </a:r>
              <a:r>
                <a:rPr lang="es-ES" sz="2400" dirty="0">
                  <a:solidFill>
                    <a:schemeClr val="accent1">
                      <a:lumMod val="75000"/>
                    </a:schemeClr>
                  </a:solidFill>
                  <a:ea typeface="Verdana" panose="020B0604030504040204" pitchFamily="34" charset="0"/>
                  <a:cs typeface="Verdana" panose="020B0604030504040204" pitchFamily="34" charset="0"/>
                </a:rPr>
                <a:t> </a:t>
              </a:r>
              <a:r>
                <a:rPr lang="es-ES" sz="2400" dirty="0" err="1">
                  <a:solidFill>
                    <a:schemeClr val="accent1">
                      <a:lumMod val="75000"/>
                    </a:schemeClr>
                  </a:solidFill>
                  <a:ea typeface="Verdana" panose="020B0604030504040204" pitchFamily="34" charset="0"/>
                  <a:cs typeface="Verdana" panose="020B0604030504040204" pitchFamily="34" charset="0"/>
                </a:rPr>
                <a:t>list</a:t>
              </a:r>
              <a:endParaRPr lang="es-ES" sz="2400" dirty="0">
                <a:solidFill>
                  <a:schemeClr val="accent1">
                    <a:lumMod val="75000"/>
                  </a:schemeClr>
                </a:solidFill>
                <a:ea typeface="Verdana" panose="020B0604030504040204" pitchFamily="34" charset="0"/>
                <a:cs typeface="Verdana" panose="020B0604030504040204" pitchFamily="34" charset="0"/>
              </a:endParaRPr>
            </a:p>
          </p:txBody>
        </p:sp>
        <p:sp>
          <p:nvSpPr>
            <p:cNvPr id="51" name="Rectángulo redondeado 50">
              <a:extLst>
                <a:ext uri="{FF2B5EF4-FFF2-40B4-BE49-F238E27FC236}">
                  <a16:creationId xmlns:a16="http://schemas.microsoft.com/office/drawing/2014/main" id="{1AF748F1-AA70-7FE6-FFE1-8EB8A5AA6DBB}"/>
                </a:ext>
              </a:extLst>
            </p:cNvPr>
            <p:cNvSpPr/>
            <p:nvPr/>
          </p:nvSpPr>
          <p:spPr>
            <a:xfrm>
              <a:off x="631109" y="4925972"/>
              <a:ext cx="1758223" cy="584776"/>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sz="2000" dirty="0">
                  <a:solidFill>
                    <a:schemeClr val="accent5">
                      <a:lumMod val="60000"/>
                      <a:lumOff val="40000"/>
                    </a:schemeClr>
                  </a:solidFill>
                  <a:ea typeface="Verdana" panose="020B0604030504040204" pitchFamily="34" charset="0"/>
                  <a:cs typeface="Verdana" panose="020B0604030504040204" pitchFamily="34" charset="0"/>
                </a:rPr>
                <a:t>PCEP </a:t>
              </a:r>
              <a:r>
                <a:rPr lang="es-ES" sz="2000" dirty="0" err="1">
                  <a:solidFill>
                    <a:schemeClr val="accent5">
                      <a:lumMod val="60000"/>
                      <a:lumOff val="40000"/>
                    </a:schemeClr>
                  </a:solidFill>
                  <a:ea typeface="Verdana" panose="020B0604030504040204" pitchFamily="34" charset="0"/>
                  <a:cs typeface="Verdana" panose="020B0604030504040204" pitchFamily="34" charset="0"/>
                </a:rPr>
                <a:t>Update</a:t>
              </a:r>
              <a:endParaRPr lang="es-ES" sz="2000" dirty="0">
                <a:solidFill>
                  <a:schemeClr val="accent5">
                    <a:lumMod val="60000"/>
                    <a:lumOff val="40000"/>
                  </a:schemeClr>
                </a:solidFill>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54773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53" presetClass="entr" presetSubtype="16"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p:cTn id="11" dur="500" fill="hold"/>
                                        <p:tgtEl>
                                          <p:spTgt spid="36"/>
                                        </p:tgtEl>
                                        <p:attrNameLst>
                                          <p:attrName>ppt_w</p:attrName>
                                        </p:attrNameLst>
                                      </p:cBhvr>
                                      <p:tavLst>
                                        <p:tav tm="0">
                                          <p:val>
                                            <p:fltVal val="0"/>
                                          </p:val>
                                        </p:tav>
                                        <p:tav tm="100000">
                                          <p:val>
                                            <p:strVal val="#ppt_w"/>
                                          </p:val>
                                        </p:tav>
                                      </p:tavLst>
                                    </p:anim>
                                    <p:anim calcmode="lin" valueType="num">
                                      <p:cBhvr>
                                        <p:cTn id="12" dur="500" fill="hold"/>
                                        <p:tgtEl>
                                          <p:spTgt spid="36"/>
                                        </p:tgtEl>
                                        <p:attrNameLst>
                                          <p:attrName>ppt_h</p:attrName>
                                        </p:attrNameLst>
                                      </p:cBhvr>
                                      <p:tavLst>
                                        <p:tav tm="0">
                                          <p:val>
                                            <p:fltVal val="0"/>
                                          </p:val>
                                        </p:tav>
                                        <p:tav tm="100000">
                                          <p:val>
                                            <p:strVal val="#ppt_h"/>
                                          </p:val>
                                        </p:tav>
                                      </p:tavLst>
                                    </p:anim>
                                    <p:animEffect transition="in" filter="fade">
                                      <p:cBhvr>
                                        <p:cTn id="13" dur="500"/>
                                        <p:tgtEl>
                                          <p:spTgt spid="36"/>
                                        </p:tgtEl>
                                      </p:cBhvr>
                                    </p:animEffect>
                                  </p:childTnLst>
                                </p:cTn>
                              </p:par>
                              <p:par>
                                <p:cTn id="14" presetID="1" presetClass="entr" presetSubtype="0" fill="hold" nodeType="withEffect">
                                  <p:stCondLst>
                                    <p:cond delay="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37"/>
                                        </p:tgtEl>
                                        <p:attrNameLst>
                                          <p:attrName>style.visibility</p:attrName>
                                        </p:attrNameLst>
                                      </p:cBhvr>
                                      <p:to>
                                        <p:strVal val="visible"/>
                                      </p:to>
                                    </p:set>
                                    <p:anim calcmode="lin" valueType="num">
                                      <p:cBhvr>
                                        <p:cTn id="20" dur="500" fill="hold"/>
                                        <p:tgtEl>
                                          <p:spTgt spid="37"/>
                                        </p:tgtEl>
                                        <p:attrNameLst>
                                          <p:attrName>ppt_w</p:attrName>
                                        </p:attrNameLst>
                                      </p:cBhvr>
                                      <p:tavLst>
                                        <p:tav tm="0">
                                          <p:val>
                                            <p:fltVal val="0"/>
                                          </p:val>
                                        </p:tav>
                                        <p:tav tm="100000">
                                          <p:val>
                                            <p:strVal val="#ppt_w"/>
                                          </p:val>
                                        </p:tav>
                                      </p:tavLst>
                                    </p:anim>
                                    <p:anim calcmode="lin" valueType="num">
                                      <p:cBhvr>
                                        <p:cTn id="21" dur="500" fill="hold"/>
                                        <p:tgtEl>
                                          <p:spTgt spid="37"/>
                                        </p:tgtEl>
                                        <p:attrNameLst>
                                          <p:attrName>ppt_h</p:attrName>
                                        </p:attrNameLst>
                                      </p:cBhvr>
                                      <p:tavLst>
                                        <p:tav tm="0">
                                          <p:val>
                                            <p:fltVal val="0"/>
                                          </p:val>
                                        </p:tav>
                                        <p:tav tm="100000">
                                          <p:val>
                                            <p:strVal val="#ppt_h"/>
                                          </p:val>
                                        </p:tav>
                                      </p:tavLst>
                                    </p:anim>
                                    <p:animEffect transition="in" filter="fade">
                                      <p:cBhvr>
                                        <p:cTn id="22" dur="500"/>
                                        <p:tgtEl>
                                          <p:spTgt spid="37"/>
                                        </p:tgtEl>
                                      </p:cBhvr>
                                    </p:animEffect>
                                  </p:childTnLst>
                                </p:cTn>
                              </p:par>
                              <p:par>
                                <p:cTn id="23" presetID="22" presetClass="entr" presetSubtype="1" repeatCount="3000"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wipe(up)">
                                      <p:cBhvr>
                                        <p:cTn id="25" dur="500"/>
                                        <p:tgtEl>
                                          <p:spTgt spid="34"/>
                                        </p:tgtEl>
                                      </p:cBhvr>
                                    </p:animEffect>
                                  </p:childTnLst>
                                </p:cTn>
                              </p:par>
                              <p:par>
                                <p:cTn id="26" presetID="22" presetClass="entr" presetSubtype="1" repeatCount="3000" fill="hold" nodeType="with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up)">
                                      <p:cBhvr>
                                        <p:cTn id="28" dur="500"/>
                                        <p:tgtEl>
                                          <p:spTgt spid="41"/>
                                        </p:tgtEl>
                                      </p:cBhvr>
                                    </p:animEffect>
                                  </p:childTnLst>
                                </p:cTn>
                              </p:par>
                              <p:par>
                                <p:cTn id="29" presetID="22" presetClass="entr" presetSubtype="1" repeatCount="300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wipe(up)">
                                      <p:cBhvr>
                                        <p:cTn id="31" dur="500"/>
                                        <p:tgtEl>
                                          <p:spTgt spid="44"/>
                                        </p:tgtEl>
                                      </p:cBhvr>
                                    </p:animEffect>
                                  </p:childTnLst>
                                </p:cTn>
                              </p:par>
                              <p:par>
                                <p:cTn id="32" presetID="22" presetClass="entr" presetSubtype="1" repeatCount="3000" fill="hold" nodeType="withEffect">
                                  <p:stCondLst>
                                    <p:cond delay="0"/>
                                  </p:stCondLst>
                                  <p:childTnLst>
                                    <p:set>
                                      <p:cBhvr>
                                        <p:cTn id="33" dur="1" fill="hold">
                                          <p:stCondLst>
                                            <p:cond delay="0"/>
                                          </p:stCondLst>
                                        </p:cTn>
                                        <p:tgtEl>
                                          <p:spTgt spid="47"/>
                                        </p:tgtEl>
                                        <p:attrNameLst>
                                          <p:attrName>style.visibility</p:attrName>
                                        </p:attrNameLst>
                                      </p:cBhvr>
                                      <p:to>
                                        <p:strVal val="visible"/>
                                      </p:to>
                                    </p:set>
                                    <p:animEffect transition="in" filter="wipe(up)">
                                      <p:cBhvr>
                                        <p:cTn id="34" dur="500"/>
                                        <p:tgtEl>
                                          <p:spTgt spid="47"/>
                                        </p:tgtEl>
                                      </p:cBhvr>
                                    </p:animEffect>
                                  </p:childTnLst>
                                </p:cTn>
                              </p:par>
                              <p:par>
                                <p:cTn id="35" presetID="22" presetClass="entr" presetSubtype="1" repeatCount="3000" fill="hold" nodeType="with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wipe(up)">
                                      <p:cBhvr>
                                        <p:cTn id="37" dur="500"/>
                                        <p:tgtEl>
                                          <p:spTgt spid="50"/>
                                        </p:tgtEl>
                                      </p:cBhvr>
                                    </p:animEffect>
                                  </p:childTnLst>
                                </p:cTn>
                              </p:par>
                              <p:par>
                                <p:cTn id="38" presetID="22" presetClass="entr" presetSubtype="1" repeatCount="3000" fill="hold" nodeType="withEffect">
                                  <p:stCondLst>
                                    <p:cond delay="0"/>
                                  </p:stCondLst>
                                  <p:childTnLst>
                                    <p:set>
                                      <p:cBhvr>
                                        <p:cTn id="39" dur="1" fill="hold">
                                          <p:stCondLst>
                                            <p:cond delay="0"/>
                                          </p:stCondLst>
                                        </p:cTn>
                                        <p:tgtEl>
                                          <p:spTgt spid="54"/>
                                        </p:tgtEl>
                                        <p:attrNameLst>
                                          <p:attrName>style.visibility</p:attrName>
                                        </p:attrNameLst>
                                      </p:cBhvr>
                                      <p:to>
                                        <p:strVal val="visible"/>
                                      </p:to>
                                    </p:set>
                                    <p:animEffect transition="in" filter="wipe(up)">
                                      <p:cBhvr>
                                        <p:cTn id="40" dur="500"/>
                                        <p:tgtEl>
                                          <p:spTgt spid="54"/>
                                        </p:tgtEl>
                                      </p:cBhvr>
                                    </p:animEffect>
                                  </p:childTnLst>
                                </p:cTn>
                              </p:par>
                              <p:par>
                                <p:cTn id="41" presetID="22" presetClass="entr" presetSubtype="1" repeatCount="3000" fill="hold"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up)">
                                      <p:cBhvr>
                                        <p:cTn id="43" dur="500"/>
                                        <p:tgtEl>
                                          <p:spTgt spid="31"/>
                                        </p:tgtEl>
                                      </p:cBhvr>
                                    </p:animEffect>
                                  </p:childTnLst>
                                </p:cTn>
                              </p:par>
                              <p:par>
                                <p:cTn id="44" presetID="1" presetClass="entr" presetSubtype="0" fill="hold" nodeType="withEffect">
                                  <p:stCondLst>
                                    <p:cond delay="0"/>
                                  </p:stCondLst>
                                  <p:childTnLst>
                                    <p:set>
                                      <p:cBhvr>
                                        <p:cTn id="45"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6935539" cy="769441"/>
          </a:xfrm>
          <a:prstGeom prst="rect">
            <a:avLst/>
          </a:prstGeom>
          <a:noFill/>
          <a:ln>
            <a:noFill/>
          </a:ln>
        </p:spPr>
        <p:txBody>
          <a:bodyPr wrap="square" rtlCol="0">
            <a:spAutoFit/>
          </a:bodyPr>
          <a:lstStyle/>
          <a:p>
            <a:r>
              <a:rPr lang="es-ES" sz="4400" dirty="0">
                <a:solidFill>
                  <a:schemeClr val="accent1">
                    <a:lumMod val="75000"/>
                  </a:schemeClr>
                </a:solidFill>
                <a:ea typeface="Segoe UI Symbol" panose="020B0502040204020203" pitchFamily="34" charset="0"/>
                <a:cs typeface="Segoe UI Historic" panose="020B0502040204020203" pitchFamily="34" charset="0"/>
              </a:rPr>
              <a:t>¿Cómo vemos la “tele”?</a:t>
            </a:r>
          </a:p>
        </p:txBody>
      </p:sp>
      <p:cxnSp>
        <p:nvCxnSpPr>
          <p:cNvPr id="7" name="Conector recto 6">
            <a:extLst>
              <a:ext uri="{FF2B5EF4-FFF2-40B4-BE49-F238E27FC236}">
                <a16:creationId xmlns:a16="http://schemas.microsoft.com/office/drawing/2014/main" id="{067378CE-1A44-28AB-0F66-C6DFA061971C}"/>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8" name="AutoShape 6">
            <a:extLst>
              <a:ext uri="{FF2B5EF4-FFF2-40B4-BE49-F238E27FC236}">
                <a16:creationId xmlns:a16="http://schemas.microsoft.com/office/drawing/2014/main" id="{5463B667-9155-7B58-D98F-F958D181D2D4}"/>
              </a:ext>
            </a:extLst>
          </p:cNvPr>
          <p:cNvSpPr>
            <a:spLocks noChangeAspect="1" noChangeArrowheads="1"/>
          </p:cNvSpPr>
          <p:nvPr/>
        </p:nvSpPr>
        <p:spPr bwMode="auto">
          <a:xfrm>
            <a:off x="5617028" y="28193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1" name="AutoShape 10">
            <a:extLst>
              <a:ext uri="{FF2B5EF4-FFF2-40B4-BE49-F238E27FC236}">
                <a16:creationId xmlns:a16="http://schemas.microsoft.com/office/drawing/2014/main" id="{29FF0E66-B6B8-A19E-C7E4-1C04065671B2}"/>
              </a:ext>
            </a:extLst>
          </p:cNvPr>
          <p:cNvSpPr>
            <a:spLocks noChangeAspect="1" noChangeArrowheads="1"/>
          </p:cNvSpPr>
          <p:nvPr/>
        </p:nvSpPr>
        <p:spPr bwMode="auto">
          <a:xfrm>
            <a:off x="5769428" y="29717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grpSp>
        <p:nvGrpSpPr>
          <p:cNvPr id="4" name="Grupo 3">
            <a:extLst>
              <a:ext uri="{FF2B5EF4-FFF2-40B4-BE49-F238E27FC236}">
                <a16:creationId xmlns:a16="http://schemas.microsoft.com/office/drawing/2014/main" id="{54D2F211-054E-F687-9EF9-4B3E25F2B9E3}"/>
              </a:ext>
            </a:extLst>
          </p:cNvPr>
          <p:cNvGrpSpPr/>
          <p:nvPr/>
        </p:nvGrpSpPr>
        <p:grpSpPr>
          <a:xfrm>
            <a:off x="6524393" y="1329559"/>
            <a:ext cx="4132721" cy="3296941"/>
            <a:chOff x="8200794" y="1692095"/>
            <a:chExt cx="3022377" cy="2523351"/>
          </a:xfrm>
        </p:grpSpPr>
        <p:pic>
          <p:nvPicPr>
            <p:cNvPr id="3" name="Picture 8">
              <a:extLst>
                <a:ext uri="{FF2B5EF4-FFF2-40B4-BE49-F238E27FC236}">
                  <a16:creationId xmlns:a16="http://schemas.microsoft.com/office/drawing/2014/main" id="{FDB42B01-669C-90DC-CECB-7A04E791F25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750" t="18868" r="6696" b="18489"/>
            <a:stretch/>
          </p:blipFill>
          <p:spPr bwMode="auto">
            <a:xfrm>
              <a:off x="8200794" y="1692095"/>
              <a:ext cx="3022377" cy="2523351"/>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descr="La era post fusión Orange/MásMóvil, con Zegona al mando de Vodafone: lo que  podemos esperar,">
              <a:extLst>
                <a:ext uri="{FF2B5EF4-FFF2-40B4-BE49-F238E27FC236}">
                  <a16:creationId xmlns:a16="http://schemas.microsoft.com/office/drawing/2014/main" id="{4638EF34-3B52-D9F7-8851-87F71EF016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52970" y="1853158"/>
              <a:ext cx="2772229" cy="184630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 name="Grupo 13">
            <a:extLst>
              <a:ext uri="{FF2B5EF4-FFF2-40B4-BE49-F238E27FC236}">
                <a16:creationId xmlns:a16="http://schemas.microsoft.com/office/drawing/2014/main" id="{54072681-7E88-CABE-3D62-DBC04DFBE7C2}"/>
              </a:ext>
            </a:extLst>
          </p:cNvPr>
          <p:cNvGrpSpPr/>
          <p:nvPr/>
        </p:nvGrpSpPr>
        <p:grpSpPr>
          <a:xfrm>
            <a:off x="1015706" y="1329558"/>
            <a:ext cx="3998757" cy="3296941"/>
            <a:chOff x="710906" y="1242470"/>
            <a:chExt cx="3998757" cy="3296941"/>
          </a:xfrm>
        </p:grpSpPr>
        <p:pic>
          <p:nvPicPr>
            <p:cNvPr id="23560" name="Picture 8">
              <a:extLst>
                <a:ext uri="{FF2B5EF4-FFF2-40B4-BE49-F238E27FC236}">
                  <a16:creationId xmlns:a16="http://schemas.microsoft.com/office/drawing/2014/main" id="{3E4C647B-F65A-1B12-B92C-8FDD66ABDD9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750" t="18868" r="6696" b="18489"/>
            <a:stretch/>
          </p:blipFill>
          <p:spPr bwMode="auto">
            <a:xfrm>
              <a:off x="710906" y="1242470"/>
              <a:ext cx="3998757" cy="3296941"/>
            </a:xfrm>
            <a:prstGeom prst="rect">
              <a:avLst/>
            </a:prstGeom>
            <a:noFill/>
            <a:extLst>
              <a:ext uri="{909E8E84-426E-40DD-AFC4-6F175D3DCCD1}">
                <a14:hiddenFill xmlns:a14="http://schemas.microsoft.com/office/drawing/2010/main">
                  <a:solidFill>
                    <a:srgbClr val="FFFFFF"/>
                  </a:solidFill>
                </a14:hiddenFill>
              </a:ext>
            </a:extLst>
          </p:spPr>
        </p:pic>
        <p:pic>
          <p:nvPicPr>
            <p:cNvPr id="23556" name="Picture 4">
              <a:extLst>
                <a:ext uri="{FF2B5EF4-FFF2-40B4-BE49-F238E27FC236}">
                  <a16:creationId xmlns:a16="http://schemas.microsoft.com/office/drawing/2014/main" id="{0DBED86A-841F-5088-2DB2-7DC633D53B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7938" y="1441721"/>
              <a:ext cx="3661247" cy="244075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 name="Grupo 11">
            <a:extLst>
              <a:ext uri="{FF2B5EF4-FFF2-40B4-BE49-F238E27FC236}">
                <a16:creationId xmlns:a16="http://schemas.microsoft.com/office/drawing/2014/main" id="{B9DC9194-3611-91E7-03A7-545126CE64BC}"/>
              </a:ext>
            </a:extLst>
          </p:cNvPr>
          <p:cNvGrpSpPr/>
          <p:nvPr/>
        </p:nvGrpSpPr>
        <p:grpSpPr>
          <a:xfrm>
            <a:off x="1192738" y="4304835"/>
            <a:ext cx="9464375" cy="1051003"/>
            <a:chOff x="1192738" y="4304835"/>
            <a:chExt cx="9464375" cy="1051003"/>
          </a:xfrm>
        </p:grpSpPr>
        <p:sp>
          <p:nvSpPr>
            <p:cNvPr id="9" name="Rectángulo redondeado 8">
              <a:extLst>
                <a:ext uri="{FF2B5EF4-FFF2-40B4-BE49-F238E27FC236}">
                  <a16:creationId xmlns:a16="http://schemas.microsoft.com/office/drawing/2014/main" id="{5907D120-172A-ABE8-452D-A17C05533F63}"/>
                </a:ext>
              </a:extLst>
            </p:cNvPr>
            <p:cNvSpPr/>
            <p:nvPr/>
          </p:nvSpPr>
          <p:spPr>
            <a:xfrm>
              <a:off x="1192738" y="4441438"/>
              <a:ext cx="9464375" cy="914400"/>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accent5">
                      <a:lumMod val="60000"/>
                      <a:lumOff val="40000"/>
                    </a:schemeClr>
                  </a:solidFill>
                  <a:ea typeface="Blogger Sans" panose="02000506030000020004" pitchFamily="2" charset="0"/>
                  <a:cs typeface="Verdana" panose="020B0604030504040204" pitchFamily="34" charset="0"/>
                </a:rPr>
                <a:t>IP </a:t>
              </a:r>
              <a:r>
                <a:rPr lang="es-ES" sz="3600" dirty="0" err="1">
                  <a:solidFill>
                    <a:schemeClr val="accent5">
                      <a:lumMod val="60000"/>
                      <a:lumOff val="40000"/>
                    </a:schemeClr>
                  </a:solidFill>
                  <a:ea typeface="Blogger Sans" panose="02000506030000020004" pitchFamily="2" charset="0"/>
                  <a:cs typeface="Verdana" panose="020B0604030504040204" pitchFamily="34" charset="0"/>
                </a:rPr>
                <a:t>unicast</a:t>
              </a:r>
              <a:endParaRPr lang="es-ES" sz="3600" dirty="0">
                <a:solidFill>
                  <a:schemeClr val="accent5">
                    <a:lumMod val="60000"/>
                    <a:lumOff val="40000"/>
                  </a:schemeClr>
                </a:solidFill>
                <a:ea typeface="Blogger Sans" panose="02000506030000020004" pitchFamily="2" charset="0"/>
                <a:cs typeface="Verdana" panose="020B0604030504040204" pitchFamily="34" charset="0"/>
              </a:endParaRPr>
            </a:p>
          </p:txBody>
        </p:sp>
        <p:sp>
          <p:nvSpPr>
            <p:cNvPr id="5" name="Rectángulo redondeado 4">
              <a:extLst>
                <a:ext uri="{FF2B5EF4-FFF2-40B4-BE49-F238E27FC236}">
                  <a16:creationId xmlns:a16="http://schemas.microsoft.com/office/drawing/2014/main" id="{B65D71BE-FAB1-6ED8-A777-D87CE10BB7C6}"/>
                </a:ext>
              </a:extLst>
            </p:cNvPr>
            <p:cNvSpPr/>
            <p:nvPr/>
          </p:nvSpPr>
          <p:spPr>
            <a:xfrm>
              <a:off x="1703425" y="4304835"/>
              <a:ext cx="2459014" cy="444738"/>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i="1" dirty="0">
                  <a:solidFill>
                    <a:schemeClr val="accent1">
                      <a:lumMod val="75000"/>
                    </a:schemeClr>
                  </a:solidFill>
                  <a:ea typeface="Blogger Sans" panose="02000506030000020004" pitchFamily="2" charset="0"/>
                  <a:cs typeface="Verdana" panose="020B0604030504040204" pitchFamily="34" charset="0"/>
                </a:rPr>
                <a:t>OTT – </a:t>
              </a:r>
              <a:r>
                <a:rPr lang="es-ES" i="1" dirty="0" err="1">
                  <a:solidFill>
                    <a:schemeClr val="accent1">
                      <a:lumMod val="75000"/>
                    </a:schemeClr>
                  </a:solidFill>
                  <a:ea typeface="Blogger Sans" panose="02000506030000020004" pitchFamily="2" charset="0"/>
                  <a:cs typeface="Verdana" panose="020B0604030504040204" pitchFamily="34" charset="0"/>
                </a:rPr>
                <a:t>Over</a:t>
              </a:r>
              <a:r>
                <a:rPr lang="es-ES" i="1" dirty="0">
                  <a:solidFill>
                    <a:schemeClr val="accent1">
                      <a:lumMod val="75000"/>
                    </a:schemeClr>
                  </a:solidFill>
                  <a:ea typeface="Blogger Sans" panose="02000506030000020004" pitchFamily="2" charset="0"/>
                  <a:cs typeface="Verdana" panose="020B0604030504040204" pitchFamily="34" charset="0"/>
                </a:rPr>
                <a:t> </a:t>
              </a:r>
              <a:r>
                <a:rPr lang="es-ES" i="1" dirty="0" err="1">
                  <a:solidFill>
                    <a:schemeClr val="accent1">
                      <a:lumMod val="75000"/>
                    </a:schemeClr>
                  </a:solidFill>
                  <a:ea typeface="Blogger Sans" panose="02000506030000020004" pitchFamily="2" charset="0"/>
                  <a:cs typeface="Verdana" panose="020B0604030504040204" pitchFamily="34" charset="0"/>
                </a:rPr>
                <a:t>The</a:t>
              </a:r>
              <a:r>
                <a:rPr lang="es-ES" i="1" dirty="0">
                  <a:solidFill>
                    <a:schemeClr val="accent1">
                      <a:lumMod val="75000"/>
                    </a:schemeClr>
                  </a:solidFill>
                  <a:ea typeface="Blogger Sans" panose="02000506030000020004" pitchFamily="2" charset="0"/>
                  <a:cs typeface="Verdana" panose="020B0604030504040204" pitchFamily="34" charset="0"/>
                </a:rPr>
                <a:t> Top</a:t>
              </a:r>
            </a:p>
          </p:txBody>
        </p:sp>
        <p:sp>
          <p:nvSpPr>
            <p:cNvPr id="6" name="Rectángulo redondeado 5">
              <a:extLst>
                <a:ext uri="{FF2B5EF4-FFF2-40B4-BE49-F238E27FC236}">
                  <a16:creationId xmlns:a16="http://schemas.microsoft.com/office/drawing/2014/main" id="{06F0F419-7125-D1CA-65B4-FA8D98515743}"/>
                </a:ext>
              </a:extLst>
            </p:cNvPr>
            <p:cNvSpPr/>
            <p:nvPr/>
          </p:nvSpPr>
          <p:spPr>
            <a:xfrm>
              <a:off x="7463882" y="4319039"/>
              <a:ext cx="2538859" cy="444738"/>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i="1" dirty="0" err="1">
                  <a:solidFill>
                    <a:schemeClr val="accent1">
                      <a:lumMod val="75000"/>
                    </a:schemeClr>
                  </a:solidFill>
                  <a:ea typeface="Blogger Sans" panose="02000506030000020004" pitchFamily="2" charset="0"/>
                  <a:cs typeface="Verdana" panose="020B0604030504040204" pitchFamily="34" charset="0"/>
                </a:rPr>
                <a:t>VoD</a:t>
              </a:r>
              <a:r>
                <a:rPr lang="es-ES" i="1" dirty="0">
                  <a:solidFill>
                    <a:schemeClr val="accent1">
                      <a:lumMod val="75000"/>
                    </a:schemeClr>
                  </a:solidFill>
                  <a:ea typeface="Blogger Sans" panose="02000506030000020004" pitchFamily="2" charset="0"/>
                  <a:cs typeface="Verdana" panose="020B0604030504040204" pitchFamily="34" charset="0"/>
                </a:rPr>
                <a:t> - Video </a:t>
              </a:r>
              <a:r>
                <a:rPr lang="es-ES" i="1" dirty="0" err="1">
                  <a:solidFill>
                    <a:schemeClr val="accent1">
                      <a:lumMod val="75000"/>
                    </a:schemeClr>
                  </a:solidFill>
                  <a:ea typeface="Blogger Sans" panose="02000506030000020004" pitchFamily="2" charset="0"/>
                  <a:cs typeface="Verdana" panose="020B0604030504040204" pitchFamily="34" charset="0"/>
                </a:rPr>
                <a:t>on</a:t>
              </a:r>
              <a:r>
                <a:rPr lang="es-ES" i="1" dirty="0">
                  <a:solidFill>
                    <a:schemeClr val="accent1">
                      <a:lumMod val="75000"/>
                    </a:schemeClr>
                  </a:solidFill>
                  <a:ea typeface="Blogger Sans" panose="02000506030000020004" pitchFamily="2" charset="0"/>
                  <a:cs typeface="Verdana" panose="020B0604030504040204" pitchFamily="34" charset="0"/>
                </a:rPr>
                <a:t> </a:t>
              </a:r>
              <a:r>
                <a:rPr lang="es-ES" i="1" dirty="0" err="1">
                  <a:solidFill>
                    <a:schemeClr val="accent1">
                      <a:lumMod val="75000"/>
                    </a:schemeClr>
                  </a:solidFill>
                  <a:ea typeface="Blogger Sans" panose="02000506030000020004" pitchFamily="2" charset="0"/>
                  <a:cs typeface="Verdana" panose="020B0604030504040204" pitchFamily="34" charset="0"/>
                </a:rPr>
                <a:t>Demand</a:t>
              </a:r>
              <a:endParaRPr lang="es-ES" i="1" dirty="0">
                <a:solidFill>
                  <a:schemeClr val="accent1">
                    <a:lumMod val="75000"/>
                  </a:schemeClr>
                </a:solidFill>
                <a:ea typeface="Blogger Sans" panose="02000506030000020004" pitchFamily="2" charset="0"/>
                <a:cs typeface="Verdana" panose="020B0604030504040204" pitchFamily="34" charset="0"/>
              </a:endParaRPr>
            </a:p>
          </p:txBody>
        </p:sp>
      </p:grpSp>
      <p:grpSp>
        <p:nvGrpSpPr>
          <p:cNvPr id="15" name="Grupo 14">
            <a:extLst>
              <a:ext uri="{FF2B5EF4-FFF2-40B4-BE49-F238E27FC236}">
                <a16:creationId xmlns:a16="http://schemas.microsoft.com/office/drawing/2014/main" id="{D25DC13A-8BD1-45FB-537A-F9CD336AF2DE}"/>
              </a:ext>
            </a:extLst>
          </p:cNvPr>
          <p:cNvGrpSpPr/>
          <p:nvPr/>
        </p:nvGrpSpPr>
        <p:grpSpPr>
          <a:xfrm>
            <a:off x="6524393" y="5418948"/>
            <a:ext cx="4132719" cy="1199879"/>
            <a:chOff x="6524393" y="5418948"/>
            <a:chExt cx="4132719" cy="1199879"/>
          </a:xfrm>
        </p:grpSpPr>
        <p:sp>
          <p:nvSpPr>
            <p:cNvPr id="13" name="Rectángulo redondeado 12">
              <a:extLst>
                <a:ext uri="{FF2B5EF4-FFF2-40B4-BE49-F238E27FC236}">
                  <a16:creationId xmlns:a16="http://schemas.microsoft.com/office/drawing/2014/main" id="{F0DC34B6-7F19-7CE7-93A4-8310284540CB}"/>
                </a:ext>
              </a:extLst>
            </p:cNvPr>
            <p:cNvSpPr/>
            <p:nvPr/>
          </p:nvSpPr>
          <p:spPr>
            <a:xfrm>
              <a:off x="6524393" y="5418948"/>
              <a:ext cx="4132719" cy="914400"/>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accent5">
                      <a:lumMod val="60000"/>
                      <a:lumOff val="40000"/>
                    </a:schemeClr>
                  </a:solidFill>
                  <a:ea typeface="Blogger Sans" panose="02000506030000020004" pitchFamily="2" charset="0"/>
                  <a:cs typeface="Verdana" panose="020B0604030504040204" pitchFamily="34" charset="0"/>
                </a:rPr>
                <a:t>IP </a:t>
              </a:r>
              <a:r>
                <a:rPr lang="es-ES" sz="3600" dirty="0" err="1">
                  <a:solidFill>
                    <a:schemeClr val="accent5">
                      <a:lumMod val="60000"/>
                      <a:lumOff val="40000"/>
                    </a:schemeClr>
                  </a:solidFill>
                  <a:ea typeface="Blogger Sans" panose="02000506030000020004" pitchFamily="2" charset="0"/>
                  <a:cs typeface="Verdana" panose="020B0604030504040204" pitchFamily="34" charset="0"/>
                </a:rPr>
                <a:t>multicast</a:t>
              </a:r>
              <a:endParaRPr lang="es-ES" sz="3600" dirty="0">
                <a:solidFill>
                  <a:schemeClr val="accent5">
                    <a:lumMod val="60000"/>
                    <a:lumOff val="40000"/>
                  </a:schemeClr>
                </a:solidFill>
                <a:ea typeface="Blogger Sans" panose="02000506030000020004" pitchFamily="2" charset="0"/>
                <a:cs typeface="Verdana" panose="020B0604030504040204" pitchFamily="34" charset="0"/>
              </a:endParaRPr>
            </a:p>
          </p:txBody>
        </p:sp>
        <p:sp>
          <p:nvSpPr>
            <p:cNvPr id="10" name="Rectángulo redondeado 9">
              <a:extLst>
                <a:ext uri="{FF2B5EF4-FFF2-40B4-BE49-F238E27FC236}">
                  <a16:creationId xmlns:a16="http://schemas.microsoft.com/office/drawing/2014/main" id="{5050CAC0-D304-BDED-51B7-BD4AAD0AAA17}"/>
                </a:ext>
              </a:extLst>
            </p:cNvPr>
            <p:cNvSpPr/>
            <p:nvPr/>
          </p:nvSpPr>
          <p:spPr>
            <a:xfrm>
              <a:off x="9279172" y="6174089"/>
              <a:ext cx="1243978" cy="444738"/>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i="1" dirty="0">
                  <a:solidFill>
                    <a:schemeClr val="accent1">
                      <a:lumMod val="75000"/>
                    </a:schemeClr>
                  </a:solidFill>
                  <a:ea typeface="Blogger Sans" panose="02000506030000020004" pitchFamily="2" charset="0"/>
                  <a:cs typeface="Verdana" panose="020B0604030504040204" pitchFamily="34" charset="0"/>
                </a:rPr>
                <a:t>TV Live</a:t>
              </a:r>
            </a:p>
          </p:txBody>
        </p:sp>
      </p:grpSp>
      <p:sp>
        <p:nvSpPr>
          <p:cNvPr id="16" name="Rectángulo redondeado 15">
            <a:extLst>
              <a:ext uri="{FF2B5EF4-FFF2-40B4-BE49-F238E27FC236}">
                <a16:creationId xmlns:a16="http://schemas.microsoft.com/office/drawing/2014/main" id="{3B11CFDC-352F-A325-ED4C-BC136F932433}"/>
              </a:ext>
            </a:extLst>
          </p:cNvPr>
          <p:cNvSpPr/>
          <p:nvPr/>
        </p:nvSpPr>
        <p:spPr>
          <a:xfrm>
            <a:off x="10053819" y="5511006"/>
            <a:ext cx="938662" cy="333938"/>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1">
                    <a:lumMod val="75000"/>
                  </a:schemeClr>
                </a:solidFill>
                <a:ea typeface="Blogger Sans" panose="02000506030000020004" pitchFamily="2" charset="0"/>
                <a:cs typeface="Verdana" panose="020B0604030504040204" pitchFamily="34" charset="0"/>
              </a:rPr>
              <a:t>UDP</a:t>
            </a:r>
          </a:p>
        </p:txBody>
      </p:sp>
      <p:sp>
        <p:nvSpPr>
          <p:cNvPr id="17" name="Rectángulo redondeado 16">
            <a:extLst>
              <a:ext uri="{FF2B5EF4-FFF2-40B4-BE49-F238E27FC236}">
                <a16:creationId xmlns:a16="http://schemas.microsoft.com/office/drawing/2014/main" id="{18824DC4-72F3-AB94-5264-556D64285547}"/>
              </a:ext>
            </a:extLst>
          </p:cNvPr>
          <p:cNvSpPr/>
          <p:nvPr/>
        </p:nvSpPr>
        <p:spPr>
          <a:xfrm>
            <a:off x="10002741" y="4854650"/>
            <a:ext cx="938662" cy="333938"/>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1">
                    <a:lumMod val="75000"/>
                  </a:schemeClr>
                </a:solidFill>
                <a:ea typeface="Blogger Sans" panose="02000506030000020004" pitchFamily="2" charset="0"/>
                <a:cs typeface="Verdana" panose="020B0604030504040204" pitchFamily="34" charset="0"/>
              </a:rPr>
              <a:t>TCP</a:t>
            </a:r>
          </a:p>
        </p:txBody>
      </p:sp>
    </p:spTree>
    <p:extLst>
      <p:ext uri="{BB962C8B-B14F-4D97-AF65-F5344CB8AC3E}">
        <p14:creationId xmlns:p14="http://schemas.microsoft.com/office/powerpoint/2010/main" val="1898832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4"/>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 calcmode="lin" valueType="num">
                                      <p:cBhvr additive="base">
                                        <p:cTn id="14" dur="500" fill="hold"/>
                                        <p:tgtEl>
                                          <p:spTgt spid="15"/>
                                        </p:tgtEl>
                                        <p:attrNameLst>
                                          <p:attrName>ppt_x</p:attrName>
                                        </p:attrNameLst>
                                      </p:cBhvr>
                                      <p:tavLst>
                                        <p:tav tm="0">
                                          <p:val>
                                            <p:strVal val="1+#ppt_w/2"/>
                                          </p:val>
                                        </p:tav>
                                        <p:tav tm="100000">
                                          <p:val>
                                            <p:strVal val="#ppt_x"/>
                                          </p:val>
                                        </p:tav>
                                      </p:tavLst>
                                    </p:anim>
                                    <p:anim calcmode="lin" valueType="num">
                                      <p:cBhvr additive="base">
                                        <p:cTn id="15" dur="500" fill="hold"/>
                                        <p:tgtEl>
                                          <p:spTgt spid="15"/>
                                        </p:tgtEl>
                                        <p:attrNameLst>
                                          <p:attrName>ppt_y</p:attrName>
                                        </p:attrNameLst>
                                      </p:cBhvr>
                                      <p:tavLst>
                                        <p:tav tm="0">
                                          <p:val>
                                            <p:strVal val="#ppt_y"/>
                                          </p:val>
                                        </p:tav>
                                        <p:tav tm="100000">
                                          <p:val>
                                            <p:strVal val="#ppt_y"/>
                                          </p:val>
                                        </p:tav>
                                      </p:tavLst>
                                    </p:anim>
                                  </p:childTnLst>
                                </p:cTn>
                              </p:par>
                              <p:par>
                                <p:cTn id="16" presetID="1"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0-#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par>
                                <p:cTn id="24" presetID="1"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redondeado 4">
            <a:extLst>
              <a:ext uri="{FF2B5EF4-FFF2-40B4-BE49-F238E27FC236}">
                <a16:creationId xmlns:a16="http://schemas.microsoft.com/office/drawing/2014/main" id="{865E205B-FDF5-644D-BDA3-CE4DEE765E53}"/>
              </a:ext>
            </a:extLst>
          </p:cNvPr>
          <p:cNvSpPr/>
          <p:nvPr/>
        </p:nvSpPr>
        <p:spPr>
          <a:xfrm>
            <a:off x="662422" y="3098727"/>
            <a:ext cx="7304305" cy="914400"/>
          </a:xfrm>
          <a:prstGeom prst="round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accent5">
                    <a:lumMod val="60000"/>
                    <a:lumOff val="40000"/>
                  </a:schemeClr>
                </a:solidFill>
                <a:ea typeface="Blogger Sans" panose="02000506030000020004" pitchFamily="2" charset="0"/>
                <a:cs typeface="Verdana" panose="020B0604030504040204" pitchFamily="34" charset="0"/>
              </a:rPr>
              <a:t>BIER – Bit </a:t>
            </a:r>
            <a:r>
              <a:rPr lang="es-ES" sz="3600" dirty="0" err="1">
                <a:solidFill>
                  <a:schemeClr val="accent5">
                    <a:lumMod val="60000"/>
                    <a:lumOff val="40000"/>
                  </a:schemeClr>
                </a:solidFill>
                <a:ea typeface="Blogger Sans" panose="02000506030000020004" pitchFamily="2" charset="0"/>
                <a:cs typeface="Verdana" panose="020B0604030504040204" pitchFamily="34" charset="0"/>
              </a:rPr>
              <a:t>Index</a:t>
            </a:r>
            <a:r>
              <a:rPr lang="es-ES" sz="3600" dirty="0">
                <a:solidFill>
                  <a:schemeClr val="accent5">
                    <a:lumMod val="60000"/>
                    <a:lumOff val="40000"/>
                  </a:schemeClr>
                </a:solidFill>
                <a:ea typeface="Blogger Sans" panose="02000506030000020004" pitchFamily="2" charset="0"/>
                <a:cs typeface="Verdana" panose="020B0604030504040204" pitchFamily="34" charset="0"/>
              </a:rPr>
              <a:t> </a:t>
            </a:r>
            <a:r>
              <a:rPr lang="es-ES" sz="3600" dirty="0" err="1">
                <a:solidFill>
                  <a:schemeClr val="accent5">
                    <a:lumMod val="60000"/>
                    <a:lumOff val="40000"/>
                  </a:schemeClr>
                </a:solidFill>
                <a:ea typeface="Blogger Sans" panose="02000506030000020004" pitchFamily="2" charset="0"/>
                <a:cs typeface="Verdana" panose="020B0604030504040204" pitchFamily="34" charset="0"/>
              </a:rPr>
              <a:t>Explicit</a:t>
            </a:r>
            <a:r>
              <a:rPr lang="es-ES" sz="3600" dirty="0">
                <a:solidFill>
                  <a:schemeClr val="accent5">
                    <a:lumMod val="60000"/>
                    <a:lumOff val="40000"/>
                  </a:schemeClr>
                </a:solidFill>
                <a:ea typeface="Blogger Sans" panose="02000506030000020004" pitchFamily="2" charset="0"/>
                <a:cs typeface="Verdana" panose="020B0604030504040204" pitchFamily="34" charset="0"/>
              </a:rPr>
              <a:t> </a:t>
            </a:r>
            <a:r>
              <a:rPr lang="es-ES" sz="3600" dirty="0" err="1">
                <a:solidFill>
                  <a:schemeClr val="accent5">
                    <a:lumMod val="60000"/>
                    <a:lumOff val="40000"/>
                  </a:schemeClr>
                </a:solidFill>
                <a:ea typeface="Blogger Sans" panose="02000506030000020004" pitchFamily="2" charset="0"/>
                <a:cs typeface="Verdana" panose="020B0604030504040204" pitchFamily="34" charset="0"/>
              </a:rPr>
              <a:t>Replication</a:t>
            </a:r>
            <a:endParaRPr lang="es-ES" sz="3600" i="1" dirty="0">
              <a:solidFill>
                <a:schemeClr val="accent5">
                  <a:lumMod val="60000"/>
                  <a:lumOff val="40000"/>
                </a:schemeClr>
              </a:solidFill>
              <a:ea typeface="Blogger Sans" panose="02000506030000020004" pitchFamily="2" charset="0"/>
              <a:cs typeface="Verdana" panose="020B0604030504040204" pitchFamily="34" charset="0"/>
            </a:endParaRPr>
          </a:p>
        </p:txBody>
      </p:sp>
      <p:sp>
        <p:nvSpPr>
          <p:cNvPr id="2" name="Rectangle 3">
            <a:extLst>
              <a:ext uri="{FF2B5EF4-FFF2-40B4-BE49-F238E27FC236}">
                <a16:creationId xmlns:a16="http://schemas.microsoft.com/office/drawing/2014/main" id="{59F412A3-05E9-4F7F-219C-79CA941434F4}"/>
              </a:ext>
            </a:extLst>
          </p:cNvPr>
          <p:cNvSpPr>
            <a:spLocks noChangeArrowheads="1"/>
          </p:cNvSpPr>
          <p:nvPr/>
        </p:nvSpPr>
        <p:spPr bwMode="auto">
          <a:xfrm flipV="1">
            <a:off x="5270633" y="-6460631"/>
            <a:ext cx="1913153"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s-ES" altLang="es-ES" sz="1800" b="0" i="0" u="none" strike="noStrike" cap="none" normalizeH="0" baseline="0">
                <a:ln>
                  <a:noFill/>
                </a:ln>
                <a:solidFill>
                  <a:schemeClr val="tx1"/>
                </a:solidFill>
                <a:effectLst/>
                <a:latin typeface="Arial" panose="020B0604020202020204" pitchFamily="34" charset="0"/>
              </a:rPr>
            </a:br>
            <a:endParaRPr kumimoji="0" lang="es-ES" altLang="es-E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1800" b="0" i="0" u="none" strike="noStrike" cap="none" normalizeH="0" baseline="0">
              <a:ln>
                <a:noFill/>
              </a:ln>
              <a:solidFill>
                <a:schemeClr val="tx1"/>
              </a:solidFill>
              <a:effectLst/>
              <a:latin typeface="Arial" panose="020B0604020202020204" pitchFamily="34" charset="0"/>
            </a:endParaRPr>
          </a:p>
        </p:txBody>
      </p:sp>
      <p:sp>
        <p:nvSpPr>
          <p:cNvPr id="3" name="Rectangle 5">
            <a:extLst>
              <a:ext uri="{FF2B5EF4-FFF2-40B4-BE49-F238E27FC236}">
                <a16:creationId xmlns:a16="http://schemas.microsoft.com/office/drawing/2014/main" id="{19EA98FB-BEF1-13F7-DE80-B21CB602F2A9}"/>
              </a:ext>
            </a:extLst>
          </p:cNvPr>
          <p:cNvSpPr>
            <a:spLocks noChangeArrowheads="1"/>
          </p:cNvSpPr>
          <p:nvPr/>
        </p:nvSpPr>
        <p:spPr bwMode="auto">
          <a:xfrm flipV="1">
            <a:off x="6710496" y="-5872262"/>
            <a:ext cx="12562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s-ES" altLang="es-ES" sz="1800" b="0" i="0" u="none" strike="noStrike" cap="none" normalizeH="0" baseline="0">
                <a:ln>
                  <a:noFill/>
                </a:ln>
                <a:solidFill>
                  <a:schemeClr val="tx1"/>
                </a:solidFill>
                <a:effectLst/>
                <a:latin typeface="Arial" panose="020B0604020202020204" pitchFamily="34" charset="0"/>
              </a:rPr>
            </a:br>
            <a:endParaRPr kumimoji="0" lang="es-ES" altLang="es-ES" sz="1800" b="0" i="0" u="none" strike="noStrike" cap="none" normalizeH="0" baseline="0">
              <a:ln>
                <a:noFill/>
              </a:ln>
              <a:solidFill>
                <a:schemeClr val="tx1"/>
              </a:solidFill>
              <a:effectLst/>
              <a:latin typeface="Arial" panose="020B0604020202020204" pitchFamily="34" charset="0"/>
            </a:endParaRPr>
          </a:p>
        </p:txBody>
      </p:sp>
      <p:pic>
        <p:nvPicPr>
          <p:cNvPr id="37895" name="Picture 7">
            <a:extLst>
              <a:ext uri="{FF2B5EF4-FFF2-40B4-BE49-F238E27FC236}">
                <a16:creationId xmlns:a16="http://schemas.microsoft.com/office/drawing/2014/main" id="{0C5AD861-337A-1B41-5430-6D202BC0E3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4070" y="267419"/>
            <a:ext cx="2110648" cy="6323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67044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616996-3801-575C-9344-547D7C56EA95}"/>
            </a:ext>
          </a:extLst>
        </p:cNvPr>
        <p:cNvGrpSpPr/>
        <p:nvPr/>
      </p:nvGrpSpPr>
      <p:grpSpPr>
        <a:xfrm>
          <a:off x="0" y="0"/>
          <a:ext cx="0" cy="0"/>
          <a:chOff x="0" y="0"/>
          <a:chExt cx="0" cy="0"/>
        </a:xfrm>
      </p:grpSpPr>
      <p:pic>
        <p:nvPicPr>
          <p:cNvPr id="5" name="Imagen 4">
            <a:extLst>
              <a:ext uri="{FF2B5EF4-FFF2-40B4-BE49-F238E27FC236}">
                <a16:creationId xmlns:a16="http://schemas.microsoft.com/office/drawing/2014/main" id="{549264BE-9AC4-ED78-4974-B5959DC4A7CC}"/>
              </a:ext>
            </a:extLst>
          </p:cNvPr>
          <p:cNvPicPr>
            <a:picLocks noChangeAspect="1"/>
          </p:cNvPicPr>
          <p:nvPr/>
        </p:nvPicPr>
        <p:blipFill>
          <a:blip r:embed="rId2"/>
          <a:srcRect t="5273" b="8974"/>
          <a:stretch/>
        </p:blipFill>
        <p:spPr>
          <a:xfrm>
            <a:off x="1035847" y="1100389"/>
            <a:ext cx="11515159" cy="5545204"/>
          </a:xfrm>
          <a:prstGeom prst="rect">
            <a:avLst/>
          </a:prstGeom>
        </p:spPr>
      </p:pic>
      <p:sp>
        <p:nvSpPr>
          <p:cNvPr id="2" name="CuadroTexto 1">
            <a:extLst>
              <a:ext uri="{FF2B5EF4-FFF2-40B4-BE49-F238E27FC236}">
                <a16:creationId xmlns:a16="http://schemas.microsoft.com/office/drawing/2014/main" id="{AB12C3FA-C832-2B63-04D1-246251B92D57}"/>
              </a:ext>
            </a:extLst>
          </p:cNvPr>
          <p:cNvSpPr txBox="1"/>
          <p:nvPr/>
        </p:nvSpPr>
        <p:spPr>
          <a:xfrm>
            <a:off x="956604" y="212408"/>
            <a:ext cx="10486096" cy="769441"/>
          </a:xfrm>
          <a:prstGeom prst="rect">
            <a:avLst/>
          </a:prstGeom>
          <a:noFill/>
          <a:ln>
            <a:noFill/>
          </a:ln>
        </p:spPr>
        <p:txBody>
          <a:bodyPr wrap="square" rtlCol="0">
            <a:spAutoFit/>
          </a:bodyPr>
          <a:lstStyle>
            <a:defPPr>
              <a:defRPr lang="en-US"/>
            </a:defPPr>
            <a:lvl1pPr>
              <a:defRPr sz="4400">
                <a:solidFill>
                  <a:schemeClr val="accent1">
                    <a:lumMod val="75000"/>
                  </a:schemeClr>
                </a:solidFill>
                <a:ea typeface="Segoe UI Symbol" panose="020B0502040204020203" pitchFamily="34" charset="0"/>
                <a:cs typeface="Segoe UI Historic" panose="020B0502040204020203" pitchFamily="34" charset="0"/>
              </a:defRPr>
            </a:lvl1pPr>
          </a:lstStyle>
          <a:p>
            <a:r>
              <a:rPr lang="es-ES" dirty="0"/>
              <a:t>Bit </a:t>
            </a:r>
            <a:r>
              <a:rPr lang="es-ES" dirty="0" err="1"/>
              <a:t>Index</a:t>
            </a:r>
            <a:r>
              <a:rPr lang="es-ES" dirty="0"/>
              <a:t> </a:t>
            </a:r>
            <a:r>
              <a:rPr lang="es-ES" dirty="0" err="1"/>
              <a:t>Explicit</a:t>
            </a:r>
            <a:r>
              <a:rPr lang="es-ES" dirty="0"/>
              <a:t> </a:t>
            </a:r>
            <a:r>
              <a:rPr lang="es-ES" dirty="0" err="1"/>
              <a:t>Replication</a:t>
            </a:r>
            <a:endParaRPr lang="es-ES" dirty="0"/>
          </a:p>
        </p:txBody>
      </p:sp>
      <p:cxnSp>
        <p:nvCxnSpPr>
          <p:cNvPr id="3" name="Conector recto 2">
            <a:extLst>
              <a:ext uri="{FF2B5EF4-FFF2-40B4-BE49-F238E27FC236}">
                <a16:creationId xmlns:a16="http://schemas.microsoft.com/office/drawing/2014/main" id="{DE37A2C9-2354-E202-8202-6B7903C67ACD}"/>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Arco 9">
            <a:extLst>
              <a:ext uri="{FF2B5EF4-FFF2-40B4-BE49-F238E27FC236}">
                <a16:creationId xmlns:a16="http://schemas.microsoft.com/office/drawing/2014/main" id="{6991FC84-D416-CA6E-C0B4-6FF000766D59}"/>
              </a:ext>
            </a:extLst>
          </p:cNvPr>
          <p:cNvSpPr/>
          <p:nvPr/>
        </p:nvSpPr>
        <p:spPr>
          <a:xfrm>
            <a:off x="8741043" y="4122549"/>
            <a:ext cx="1702187" cy="2523043"/>
          </a:xfrm>
          <a:prstGeom prst="arc">
            <a:avLst>
              <a:gd name="adj1" fmla="val 14693613"/>
              <a:gd name="adj2" fmla="val 683296"/>
            </a:avLst>
          </a:prstGeom>
          <a:ln w="635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1" name="Arco 10">
            <a:extLst>
              <a:ext uri="{FF2B5EF4-FFF2-40B4-BE49-F238E27FC236}">
                <a16:creationId xmlns:a16="http://schemas.microsoft.com/office/drawing/2014/main" id="{D77E8F73-3C30-8F55-6343-AC04F3E502BB}"/>
              </a:ext>
            </a:extLst>
          </p:cNvPr>
          <p:cNvSpPr/>
          <p:nvPr/>
        </p:nvSpPr>
        <p:spPr>
          <a:xfrm rot="21285518">
            <a:off x="4907986" y="2861027"/>
            <a:ext cx="4272322" cy="2523043"/>
          </a:xfrm>
          <a:prstGeom prst="arc">
            <a:avLst>
              <a:gd name="adj1" fmla="val 14437883"/>
              <a:gd name="adj2" fmla="val 683296"/>
            </a:avLst>
          </a:prstGeom>
          <a:ln w="635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2" name="Arco 11">
            <a:extLst>
              <a:ext uri="{FF2B5EF4-FFF2-40B4-BE49-F238E27FC236}">
                <a16:creationId xmlns:a16="http://schemas.microsoft.com/office/drawing/2014/main" id="{9699B81B-2141-9A70-A162-D287874913F2}"/>
              </a:ext>
            </a:extLst>
          </p:cNvPr>
          <p:cNvSpPr/>
          <p:nvPr/>
        </p:nvSpPr>
        <p:spPr>
          <a:xfrm rot="15938458">
            <a:off x="5982816" y="1940210"/>
            <a:ext cx="400509" cy="2523043"/>
          </a:xfrm>
          <a:prstGeom prst="arc">
            <a:avLst>
              <a:gd name="adj1" fmla="val 9465367"/>
              <a:gd name="adj2" fmla="val 2331661"/>
            </a:avLst>
          </a:prstGeom>
          <a:ln w="635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3" name="CuadroTexto 12">
            <a:extLst>
              <a:ext uri="{FF2B5EF4-FFF2-40B4-BE49-F238E27FC236}">
                <a16:creationId xmlns:a16="http://schemas.microsoft.com/office/drawing/2014/main" id="{F654FC7D-F4C4-853D-3592-20FE02D6D2BC}"/>
              </a:ext>
            </a:extLst>
          </p:cNvPr>
          <p:cNvSpPr txBox="1"/>
          <p:nvPr/>
        </p:nvSpPr>
        <p:spPr>
          <a:xfrm>
            <a:off x="-1" y="3734712"/>
            <a:ext cx="3118463" cy="2862322"/>
          </a:xfrm>
          <a:prstGeom prst="rect">
            <a:avLst/>
          </a:prstGeom>
          <a:noFill/>
        </p:spPr>
        <p:txBody>
          <a:bodyPr wrap="square" rtlCol="0">
            <a:spAutoFit/>
          </a:bodyPr>
          <a:lstStyle/>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Protocolo “</a:t>
            </a:r>
            <a:r>
              <a:rPr lang="es-ES" dirty="0" err="1">
                <a:solidFill>
                  <a:schemeClr val="accent1">
                    <a:lumMod val="75000"/>
                  </a:schemeClr>
                </a:solidFill>
                <a:ea typeface="Verdana" panose="020B0604030504040204" pitchFamily="34" charset="0"/>
                <a:cs typeface="Verdana" panose="020B0604030504040204" pitchFamily="34" charset="0"/>
              </a:rPr>
              <a:t>Source</a:t>
            </a:r>
            <a:r>
              <a:rPr lang="es-ES" dirty="0">
                <a:solidFill>
                  <a:schemeClr val="accent1">
                    <a:lumMod val="75000"/>
                  </a:schemeClr>
                </a:solidFill>
                <a:ea typeface="Verdana" panose="020B0604030504040204" pitchFamily="34" charset="0"/>
                <a:cs typeface="Verdana" panose="020B0604030504040204" pitchFamily="34" charset="0"/>
              </a:rPr>
              <a:t> </a:t>
            </a:r>
            <a:r>
              <a:rPr lang="es-ES" dirty="0" err="1">
                <a:solidFill>
                  <a:schemeClr val="accent1">
                    <a:lumMod val="75000"/>
                  </a:schemeClr>
                </a:solidFill>
                <a:ea typeface="Verdana" panose="020B0604030504040204" pitchFamily="34" charset="0"/>
                <a:cs typeface="Verdana" panose="020B0604030504040204" pitchFamily="34" charset="0"/>
              </a:rPr>
              <a:t>Based</a:t>
            </a:r>
            <a:r>
              <a:rPr lang="es-ES" dirty="0">
                <a:solidFill>
                  <a:schemeClr val="accent1">
                    <a:lumMod val="75000"/>
                  </a:schemeClr>
                </a:solidFill>
                <a:ea typeface="Verdana" panose="020B0604030504040204" pitchFamily="34" charset="0"/>
                <a:cs typeface="Verdana" panose="020B0604030504040204" pitchFamily="34" charset="0"/>
              </a:rPr>
              <a:t> </a:t>
            </a:r>
            <a:r>
              <a:rPr lang="es-ES" dirty="0" err="1">
                <a:solidFill>
                  <a:schemeClr val="accent1">
                    <a:lumMod val="75000"/>
                  </a:schemeClr>
                </a:solidFill>
                <a:ea typeface="Verdana" panose="020B0604030504040204" pitchFamily="34" charset="0"/>
                <a:cs typeface="Verdana" panose="020B0604030504040204" pitchFamily="34" charset="0"/>
              </a:rPr>
              <a:t>Routing</a:t>
            </a:r>
            <a:r>
              <a:rPr lang="es-ES" dirty="0">
                <a:solidFill>
                  <a:schemeClr val="accent1">
                    <a:lumMod val="75000"/>
                  </a:schemeClr>
                </a:solidFill>
                <a:ea typeface="Verdana" panose="020B0604030504040204" pitchFamily="34" charset="0"/>
                <a:cs typeface="Verdana" panose="020B0604030504040204" pitchFamily="34" charset="0"/>
              </a:rPr>
              <a:t>” sin necesidad de mantener estado por cada árbol </a:t>
            </a:r>
            <a:r>
              <a:rPr lang="es-ES" dirty="0" err="1">
                <a:solidFill>
                  <a:schemeClr val="accent1">
                    <a:lumMod val="75000"/>
                  </a:schemeClr>
                </a:solidFill>
                <a:ea typeface="Verdana" panose="020B0604030504040204" pitchFamily="34" charset="0"/>
                <a:cs typeface="Verdana" panose="020B0604030504040204" pitchFamily="34" charset="0"/>
              </a:rPr>
              <a:t>multicast</a:t>
            </a:r>
            <a:r>
              <a:rPr lang="es-ES" dirty="0">
                <a:solidFill>
                  <a:schemeClr val="accent1">
                    <a:lumMod val="75000"/>
                  </a:schemeClr>
                </a:solidFill>
                <a:ea typeface="Verdana" panose="020B0604030504040204" pitchFamily="34" charset="0"/>
                <a:cs typeface="Verdana" panose="020B0604030504040204" pitchFamily="34" charset="0"/>
              </a:rPr>
              <a:t> en la red (no MDT a mantener)</a:t>
            </a:r>
          </a:p>
          <a:p>
            <a:pPr marL="342900" indent="-342900">
              <a:buFont typeface="Arial" panose="020B0604020202020204" pitchFamily="34" charset="0"/>
              <a:buChar char="•"/>
            </a:pPr>
            <a:endParaRPr lang="es-ES"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Emula a </a:t>
            </a:r>
            <a:r>
              <a:rPr lang="es-ES" dirty="0" err="1">
                <a:solidFill>
                  <a:schemeClr val="accent1">
                    <a:lumMod val="75000"/>
                  </a:schemeClr>
                </a:solidFill>
                <a:ea typeface="Verdana" panose="020B0604030504040204" pitchFamily="34" charset="0"/>
                <a:cs typeface="Verdana" panose="020B0604030504040204" pitchFamily="34" charset="0"/>
              </a:rPr>
              <a:t>Segment</a:t>
            </a:r>
            <a:r>
              <a:rPr lang="es-ES" dirty="0">
                <a:solidFill>
                  <a:schemeClr val="accent1">
                    <a:lumMod val="75000"/>
                  </a:schemeClr>
                </a:solidFill>
                <a:ea typeface="Verdana" panose="020B0604030504040204" pitchFamily="34" charset="0"/>
                <a:cs typeface="Verdana" panose="020B0604030504040204" pitchFamily="34" charset="0"/>
              </a:rPr>
              <a:t> </a:t>
            </a:r>
            <a:r>
              <a:rPr lang="es-ES" dirty="0" err="1">
                <a:solidFill>
                  <a:schemeClr val="accent1">
                    <a:lumMod val="75000"/>
                  </a:schemeClr>
                </a:solidFill>
                <a:ea typeface="Verdana" panose="020B0604030504040204" pitchFamily="34" charset="0"/>
                <a:cs typeface="Verdana" panose="020B0604030504040204" pitchFamily="34" charset="0"/>
              </a:rPr>
              <a:t>Routing</a:t>
            </a:r>
            <a:r>
              <a:rPr lang="es-ES" dirty="0">
                <a:solidFill>
                  <a:schemeClr val="accent1">
                    <a:lumMod val="75000"/>
                  </a:schemeClr>
                </a:solidFill>
                <a:ea typeface="Verdana" panose="020B0604030504040204" pitchFamily="34" charset="0"/>
                <a:cs typeface="Verdana" panose="020B0604030504040204" pitchFamily="34" charset="0"/>
              </a:rPr>
              <a:t> en el dominio </a:t>
            </a:r>
            <a:r>
              <a:rPr lang="es-ES" dirty="0" err="1">
                <a:solidFill>
                  <a:schemeClr val="accent1">
                    <a:lumMod val="75000"/>
                  </a:schemeClr>
                </a:solidFill>
                <a:ea typeface="Verdana" panose="020B0604030504040204" pitchFamily="34" charset="0"/>
                <a:cs typeface="Verdana" panose="020B0604030504040204" pitchFamily="34" charset="0"/>
              </a:rPr>
              <a:t>multicast</a:t>
            </a:r>
            <a:r>
              <a:rPr lang="es-ES" dirty="0">
                <a:solidFill>
                  <a:schemeClr val="accent1">
                    <a:lumMod val="75000"/>
                  </a:schemeClr>
                </a:solidFill>
                <a:ea typeface="Verdana" panose="020B0604030504040204" pitchFamily="34" charset="0"/>
                <a:cs typeface="Verdana" panose="020B0604030504040204" pitchFamily="34" charset="0"/>
              </a:rPr>
              <a:t>, incorporando además la replicación de tráfico</a:t>
            </a:r>
          </a:p>
        </p:txBody>
      </p:sp>
      <p:pic>
        <p:nvPicPr>
          <p:cNvPr id="9" name="Imagen 8">
            <a:extLst>
              <a:ext uri="{FF2B5EF4-FFF2-40B4-BE49-F238E27FC236}">
                <a16:creationId xmlns:a16="http://schemas.microsoft.com/office/drawing/2014/main" id="{6503960C-F4A8-EA0D-49A2-65448E2FC3C4}"/>
              </a:ext>
            </a:extLst>
          </p:cNvPr>
          <p:cNvPicPr>
            <a:picLocks noChangeAspect="1"/>
          </p:cNvPicPr>
          <p:nvPr/>
        </p:nvPicPr>
        <p:blipFill>
          <a:blip r:embed="rId3"/>
          <a:stretch>
            <a:fillRect/>
          </a:stretch>
        </p:blipFill>
        <p:spPr>
          <a:xfrm>
            <a:off x="10120703" y="4122548"/>
            <a:ext cx="2005739" cy="2005739"/>
          </a:xfrm>
          <a:prstGeom prst="rect">
            <a:avLst/>
          </a:prstGeom>
        </p:spPr>
      </p:pic>
    </p:spTree>
    <p:extLst>
      <p:ext uri="{BB962C8B-B14F-4D97-AF65-F5344CB8AC3E}">
        <p14:creationId xmlns:p14="http://schemas.microsoft.com/office/powerpoint/2010/main" val="2780034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right)">
                                      <p:cBhvr>
                                        <p:cTn id="17" dur="500"/>
                                        <p:tgtEl>
                                          <p:spTgt spid="10"/>
                                        </p:tgtEl>
                                      </p:cBhvr>
                                    </p:animEffect>
                                  </p:childTnLst>
                                </p:cTn>
                              </p:par>
                            </p:childTnLst>
                          </p:cTn>
                        </p:par>
                        <p:par>
                          <p:cTn id="18" fill="hold">
                            <p:stCondLst>
                              <p:cond delay="500"/>
                            </p:stCondLst>
                            <p:childTnLst>
                              <p:par>
                                <p:cTn id="19" presetID="22" presetClass="entr" presetSubtype="4"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down)">
                                      <p:cBhvr>
                                        <p:cTn id="21" dur="500"/>
                                        <p:tgtEl>
                                          <p:spTgt spid="11"/>
                                        </p:tgtEl>
                                      </p:cBhvr>
                                    </p:animEffect>
                                  </p:childTnLst>
                                </p:cTn>
                              </p:par>
                            </p:childTnLst>
                          </p:cTn>
                        </p:par>
                        <p:par>
                          <p:cTn id="22" fill="hold">
                            <p:stCondLst>
                              <p:cond delay="1000"/>
                            </p:stCondLst>
                            <p:childTnLst>
                              <p:par>
                                <p:cTn id="23" presetID="22" presetClass="entr" presetSubtype="1" fill="hold" grpId="0"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up)">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0" presetClass="path" presetSubtype="0" accel="50000" decel="50000" fill="hold" nodeType="clickEffect">
                                  <p:stCondLst>
                                    <p:cond delay="0"/>
                                  </p:stCondLst>
                                  <p:childTnLst>
                                    <p:animMotion origin="layout" path="M -0.0401 0.11343 C -0.04141 0.10278 -0.04284 0.09236 -0.04401 0.08148 C -0.04779 0.04584 -0.04766 0.02755 -0.05417 -0.01319 C -0.05586 -0.02384 -0.05768 -0.03426 -0.05938 -0.04491 C -0.06237 -0.06574 -0.06224 -0.07199 -0.06693 -0.09004 C -0.06914 -0.0993 -0.0724 -0.10787 -0.07448 -0.11713 C -0.07539 -0.12106 -0.07591 -0.125 -0.07708 -0.12847 C -0.07813 -0.13171 -0.07956 -0.13449 -0.08086 -0.1375 C -0.08372 -0.14467 -0.08359 -0.14606 -0.08724 -0.15324 C -0.08841 -0.15578 -0.08984 -0.15764 -0.09102 -0.16018 C -0.09245 -0.16296 -0.09349 -0.1662 -0.09479 -0.16921 C -0.10612 -0.19259 -0.09219 -0.16065 -0.10117 -0.18264 C -0.10182 -0.18426 -0.10924 -0.20347 -0.11263 -0.20764 C -0.11367 -0.20879 -0.12083 -0.2118 -0.12148 -0.21203 C -0.12448 -0.21134 -0.1276 -0.21134 -0.13047 -0.20972 C -0.1319 -0.20903 -0.13281 -0.20648 -0.13424 -0.20532 C -0.13581 -0.20416 -0.13763 -0.2037 -0.13932 -0.20301 C -0.14154 -0.20046 -0.14661 -0.19444 -0.14818 -0.19166 C -0.15091 -0.1868 -0.15313 -0.17986 -0.15456 -0.17361 C -0.15508 -0.17153 -0.15534 -0.16921 -0.15586 -0.1669 C -0.15664 -0.16319 -0.15755 -0.15926 -0.15833 -0.15555 C -0.15885 -0.15116 -0.15938 -0.14653 -0.15964 -0.14213 C -0.16068 -0.12477 -0.16224 -0.09004 -0.16224 -0.08981 C -0.1625 -0.10231 -0.16237 -0.14028 -0.16471 -0.16018 C -0.1651 -0.16342 -0.16888 -0.18565 -0.16979 -0.18958 C -0.17122 -0.19491 -0.17331 -0.2 -0.17487 -0.20532 C -0.18542 -0.23981 -0.17148 -0.19722 -0.18385 -0.23241 C -0.18646 -0.23981 -0.18893 -0.24745 -0.19141 -0.25509 L -0.19531 -0.26643 C -0.19648 -0.27014 -0.19727 -0.27453 -0.19909 -0.27754 C -0.22539 -0.32453 -0.1974 -0.27592 -0.21563 -0.30463 C -0.21745 -0.30764 -0.21875 -0.31134 -0.2207 -0.31389 C -0.22474 -0.31898 -0.22917 -0.32291 -0.23333 -0.32731 C -0.23594 -0.33009 -0.2418 -0.33657 -0.24479 -0.33866 C -0.25234 -0.34352 -0.25391 -0.34305 -0.26133 -0.34537 C -0.26354 -0.34606 -0.26563 -0.34699 -0.26771 -0.34768 C -0.28555 -0.35347 -0.26602 -0.34653 -0.28164 -0.35208 C -0.29909 -0.35139 -0.31641 -0.35139 -0.33385 -0.35 C -0.33555 -0.34977 -0.33724 -0.34884 -0.33893 -0.34768 C -0.34245 -0.34514 -0.3457 -0.34166 -0.34909 -0.33866 L -0.35417 -0.33403 C -0.35586 -0.33264 -0.35768 -0.33171 -0.35924 -0.32963 C -0.36615 -0.32037 -0.37122 -0.31203 -0.37956 -0.30694 C -0.38216 -0.30555 -0.38789 -0.30208 -0.38971 -0.30023 C -0.39336 -0.29629 -0.39987 -0.28657 -0.39987 -0.28634 C -0.40078 -0.28449 -0.40182 -0.28241 -0.40247 -0.27986 C -0.40768 -0.26111 -0.39831 -0.2875 -0.40625 -0.26412 C -0.40781 -0.25949 -0.40964 -0.25509 -0.41133 -0.25046 L -0.41393 -0.24375 C -0.41836 -0.21967 -0.41497 -0.23125 -0.41771 -0.24375 C -0.41901 -0.24977 -0.42995 -0.26805 -0.43047 -0.26852 C -0.43255 -0.27083 -0.43477 -0.27291 -0.43685 -0.27546 C -0.43854 -0.27754 -0.4401 -0.28032 -0.44193 -0.28217 C -0.45143 -0.29236 -0.44727 -0.28611 -0.45716 -0.29352 C -0.46315 -0.29791 -0.46576 -0.30278 -0.4724 -0.30463 C -0.47747 -0.30625 -0.48255 -0.30625 -0.48763 -0.30694 C -0.49193 -0.30625 -0.49622 -0.30625 -0.50039 -0.30463 C -0.5026 -0.30393 -0.50482 -0.30231 -0.50664 -0.30023 C -0.51406 -0.29213 -0.52057 -0.28264 -0.52448 -0.26852 C -0.52643 -0.26157 -0.52826 -0.25578 -0.52956 -0.24815 C -0.5306 -0.24236 -0.53125 -0.23611 -0.53216 -0.23009 L -0.53333 -0.22106 C -0.53255 -0.21296 -0.53229 -0.2044 -0.53086 -0.19629 C -0.52904 -0.18611 -0.52448 -0.18102 -0.5207 -0.17361 C -0.50339 -0.13935 -0.52826 -0.18449 -0.50924 -0.15324 C -0.50573 -0.14745 -0.50286 -0.14028 -0.49909 -0.13518 C -0.4974 -0.1331 -0.4957 -0.13078 -0.49401 -0.12847 C -0.49271 -0.12685 -0.49141 -0.12569 -0.49023 -0.12407 C -0.4875 -0.12037 -0.48529 -0.11597 -0.48255 -0.11273 C -0.47435 -0.10254 -0.47917 -0.11412 -0.46732 -0.1037 C -0.45703 -0.09444 -0.46693 -0.10231 -0.44948 -0.09467 C -0.43685 -0.08889 -0.44284 -0.0912 -0.43164 -0.08773 C -0.42409 -0.08912 -0.41966 -0.08727 -0.41393 -0.09467 C -0.4125 -0.09653 -0.41133 -0.09907 -0.41003 -0.10139 C -0.40924 -0.1044 -0.40846 -0.10741 -0.40755 -0.11041 C -0.40677 -0.11273 -0.40573 -0.11481 -0.40495 -0.11713 C -0.40443 -0.11921 -0.40417 -0.12176 -0.40378 -0.12407 C -0.40482 -0.13796 -0.40482 -0.14213 -0.40755 -0.15555 C -0.4082 -0.15879 -0.40938 -0.16157 -0.41003 -0.16458 C -0.41159 -0.17106 -0.41081 -0.17268 -0.41393 -0.17824 C -0.41458 -0.1794 -0.41302 -0.17523 -0.41263 -0.17361 " pathEditMode="relative" rAng="0" ptsTypes="AAAAAAAAAAAAAAAAAAAAAAAAAAAAAAAAAAAAAAAAAAAAAAAAAAAAAAAAAAAAAAAAAAAAAAAAAAAAAAAAA">
                                      <p:cBhvr>
                                        <p:cTn id="29" dur="7000" fill="hold"/>
                                        <p:tgtEl>
                                          <p:spTgt spid="9"/>
                                        </p:tgtEl>
                                        <p:attrNameLst>
                                          <p:attrName>ppt_x</p:attrName>
                                          <p:attrName>ppt_y</p:attrName>
                                        </p:attrNameLst>
                                      </p:cBhvr>
                                      <p:rCtr x="-24661" y="-2328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797C68A-737F-1F24-D627-A3650C7B8B56}"/>
              </a:ext>
            </a:extLst>
          </p:cNvPr>
          <p:cNvSpPr txBox="1"/>
          <p:nvPr/>
        </p:nvSpPr>
        <p:spPr>
          <a:xfrm>
            <a:off x="956604" y="212408"/>
            <a:ext cx="10486096" cy="769441"/>
          </a:xfrm>
          <a:prstGeom prst="rect">
            <a:avLst/>
          </a:prstGeom>
          <a:noFill/>
          <a:ln>
            <a:noFill/>
          </a:ln>
        </p:spPr>
        <p:txBody>
          <a:bodyPr wrap="square" rtlCol="0">
            <a:spAutoFit/>
          </a:bodyPr>
          <a:lstStyle>
            <a:defPPr>
              <a:defRPr lang="en-US"/>
            </a:defPPr>
            <a:lvl1pPr>
              <a:defRPr sz="4400">
                <a:solidFill>
                  <a:schemeClr val="accent1">
                    <a:lumMod val="75000"/>
                  </a:schemeClr>
                </a:solidFill>
                <a:ea typeface="Segoe UI Symbol" panose="020B0502040204020203" pitchFamily="34" charset="0"/>
                <a:cs typeface="Segoe UI Historic" panose="020B0502040204020203" pitchFamily="34" charset="0"/>
              </a:defRPr>
            </a:lvl1pPr>
          </a:lstStyle>
          <a:p>
            <a:r>
              <a:rPr lang="es-ES" dirty="0"/>
              <a:t>Bit </a:t>
            </a:r>
            <a:r>
              <a:rPr lang="es-ES" dirty="0" err="1"/>
              <a:t>Index</a:t>
            </a:r>
            <a:r>
              <a:rPr lang="es-ES" dirty="0"/>
              <a:t> </a:t>
            </a:r>
            <a:r>
              <a:rPr lang="es-ES" dirty="0" err="1"/>
              <a:t>Explicit</a:t>
            </a:r>
            <a:r>
              <a:rPr lang="es-ES" dirty="0"/>
              <a:t> </a:t>
            </a:r>
            <a:r>
              <a:rPr lang="es-ES" dirty="0" err="1"/>
              <a:t>Replication</a:t>
            </a:r>
            <a:endParaRPr lang="es-ES" dirty="0"/>
          </a:p>
        </p:txBody>
      </p:sp>
      <p:cxnSp>
        <p:nvCxnSpPr>
          <p:cNvPr id="3" name="Conector recto 2">
            <a:extLst>
              <a:ext uri="{FF2B5EF4-FFF2-40B4-BE49-F238E27FC236}">
                <a16:creationId xmlns:a16="http://schemas.microsoft.com/office/drawing/2014/main" id="{592A3E1A-0271-56C0-D081-1C9CA8E5D44B}"/>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152ED704-DB6F-59E9-8135-34C8FE50FD84}"/>
              </a:ext>
            </a:extLst>
          </p:cNvPr>
          <p:cNvSpPr txBox="1"/>
          <p:nvPr/>
        </p:nvSpPr>
        <p:spPr>
          <a:xfrm>
            <a:off x="315800" y="981849"/>
            <a:ext cx="6239746" cy="2246769"/>
          </a:xfrm>
          <a:prstGeom prst="rect">
            <a:avLst/>
          </a:prstGeom>
          <a:noFill/>
        </p:spPr>
        <p:txBody>
          <a:bodyPr wrap="square" rtlCol="0">
            <a:spAutoFit/>
          </a:bodyPr>
          <a:lstStyle/>
          <a:p>
            <a:endParaRPr lang="es-ES" sz="20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Cada paquete </a:t>
            </a:r>
            <a:r>
              <a:rPr lang="es-ES" sz="2000" dirty="0" err="1">
                <a:solidFill>
                  <a:schemeClr val="accent1">
                    <a:lumMod val="75000"/>
                  </a:schemeClr>
                </a:solidFill>
                <a:ea typeface="Verdana" panose="020B0604030504040204" pitchFamily="34" charset="0"/>
                <a:cs typeface="Verdana" panose="020B0604030504040204" pitchFamily="34" charset="0"/>
              </a:rPr>
              <a:t>multicast</a:t>
            </a:r>
            <a:r>
              <a:rPr lang="es-ES" sz="2000" dirty="0">
                <a:solidFill>
                  <a:schemeClr val="accent1">
                    <a:lumMod val="75000"/>
                  </a:schemeClr>
                </a:solidFill>
                <a:ea typeface="Verdana" panose="020B0604030504040204" pitchFamily="34" charset="0"/>
                <a:cs typeface="Verdana" panose="020B0604030504040204" pitchFamily="34" charset="0"/>
              </a:rPr>
              <a:t> BIER lleva un “Bit </a:t>
            </a:r>
            <a:r>
              <a:rPr lang="es-ES" sz="2000" dirty="0" err="1">
                <a:solidFill>
                  <a:schemeClr val="accent1">
                    <a:lumMod val="75000"/>
                  </a:schemeClr>
                </a:solidFill>
                <a:ea typeface="Verdana" panose="020B0604030504040204" pitchFamily="34" charset="0"/>
                <a:cs typeface="Verdana" panose="020B0604030504040204" pitchFamily="34" charset="0"/>
              </a:rPr>
              <a:t>String</a:t>
            </a:r>
            <a:r>
              <a:rPr lang="es-ES" sz="2000" dirty="0">
                <a:solidFill>
                  <a:schemeClr val="accent1">
                    <a:lumMod val="75000"/>
                  </a:schemeClr>
                </a:solidFill>
                <a:ea typeface="Verdana" panose="020B0604030504040204" pitchFamily="34" charset="0"/>
                <a:cs typeface="Verdana" panose="020B0604030504040204" pitchFamily="34" charset="0"/>
              </a:rPr>
              <a:t>” que indica los </a:t>
            </a:r>
            <a:r>
              <a:rPr lang="es-ES" sz="2000" dirty="0" err="1">
                <a:solidFill>
                  <a:schemeClr val="accent1">
                    <a:lumMod val="75000"/>
                  </a:schemeClr>
                </a:solidFill>
                <a:ea typeface="Verdana" panose="020B0604030504040204" pitchFamily="34" charset="0"/>
                <a:cs typeface="Verdana" panose="020B0604030504040204" pitchFamily="34" charset="0"/>
              </a:rPr>
              <a:t>edge</a:t>
            </a:r>
            <a:r>
              <a:rPr lang="es-ES" sz="2000" dirty="0">
                <a:solidFill>
                  <a:schemeClr val="accent1">
                    <a:lumMod val="75000"/>
                  </a:schemeClr>
                </a:solidFill>
                <a:ea typeface="Verdana" panose="020B0604030504040204" pitchFamily="34" charset="0"/>
                <a:cs typeface="Verdana" panose="020B0604030504040204" pitchFamily="34" charset="0"/>
              </a:rPr>
              <a:t> </a:t>
            </a:r>
            <a:r>
              <a:rPr lang="es-ES" sz="2000" dirty="0" err="1">
                <a:solidFill>
                  <a:schemeClr val="accent1">
                    <a:lumMod val="75000"/>
                  </a:schemeClr>
                </a:solidFill>
                <a:ea typeface="Verdana" panose="020B0604030504040204" pitchFamily="34" charset="0"/>
                <a:cs typeface="Verdana" panose="020B0604030504040204" pitchFamily="34" charset="0"/>
              </a:rPr>
              <a:t>routers</a:t>
            </a:r>
            <a:r>
              <a:rPr lang="es-ES" sz="2000" dirty="0">
                <a:solidFill>
                  <a:schemeClr val="accent1">
                    <a:lumMod val="75000"/>
                  </a:schemeClr>
                </a:solidFill>
                <a:ea typeface="Verdana" panose="020B0604030504040204" pitchFamily="34" charset="0"/>
                <a:cs typeface="Verdana" panose="020B0604030504040204" pitchFamily="34" charset="0"/>
              </a:rPr>
              <a:t> que han de recibirlo</a:t>
            </a:r>
          </a:p>
          <a:p>
            <a:pPr marL="342900" indent="-342900">
              <a:buFont typeface="Arial" panose="020B0604020202020204" pitchFamily="34" charset="0"/>
              <a:buChar char="•"/>
            </a:pPr>
            <a:endParaRPr lang="es-ES" sz="20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Cada </a:t>
            </a:r>
            <a:r>
              <a:rPr lang="es-ES" sz="2000" dirty="0" err="1">
                <a:solidFill>
                  <a:schemeClr val="accent1">
                    <a:lumMod val="75000"/>
                  </a:schemeClr>
                </a:solidFill>
                <a:ea typeface="Verdana" panose="020B0604030504040204" pitchFamily="34" charset="0"/>
                <a:cs typeface="Verdana" panose="020B0604030504040204" pitchFamily="34" charset="0"/>
              </a:rPr>
              <a:t>edge</a:t>
            </a:r>
            <a:r>
              <a:rPr lang="es-ES" sz="2000" dirty="0">
                <a:solidFill>
                  <a:schemeClr val="accent1">
                    <a:lumMod val="75000"/>
                  </a:schemeClr>
                </a:solidFill>
                <a:ea typeface="Verdana" panose="020B0604030504040204" pitchFamily="34" charset="0"/>
                <a:cs typeface="Verdana" panose="020B0604030504040204" pitchFamily="34" charset="0"/>
              </a:rPr>
              <a:t> </a:t>
            </a:r>
            <a:r>
              <a:rPr lang="es-ES" sz="2000" dirty="0" err="1">
                <a:solidFill>
                  <a:schemeClr val="accent1">
                    <a:lumMod val="75000"/>
                  </a:schemeClr>
                </a:solidFill>
                <a:ea typeface="Verdana" panose="020B0604030504040204" pitchFamily="34" charset="0"/>
                <a:cs typeface="Verdana" panose="020B0604030504040204" pitchFamily="34" charset="0"/>
              </a:rPr>
              <a:t>router</a:t>
            </a:r>
            <a:r>
              <a:rPr lang="es-ES" sz="2000" dirty="0">
                <a:solidFill>
                  <a:schemeClr val="accent1">
                    <a:lumMod val="75000"/>
                  </a:schemeClr>
                </a:solidFill>
                <a:ea typeface="Verdana" panose="020B0604030504040204" pitchFamily="34" charset="0"/>
                <a:cs typeface="Verdana" panose="020B0604030504040204" pitchFamily="34" charset="0"/>
              </a:rPr>
              <a:t> tiene un ID único que se mapea a un bit del “Bit </a:t>
            </a:r>
            <a:r>
              <a:rPr lang="es-ES" sz="2000" dirty="0" err="1">
                <a:solidFill>
                  <a:schemeClr val="accent1">
                    <a:lumMod val="75000"/>
                  </a:schemeClr>
                </a:solidFill>
                <a:ea typeface="Verdana" panose="020B0604030504040204" pitchFamily="34" charset="0"/>
                <a:cs typeface="Verdana" panose="020B0604030504040204" pitchFamily="34" charset="0"/>
              </a:rPr>
              <a:t>String</a:t>
            </a:r>
            <a:r>
              <a:rPr lang="es-ES" sz="2000" dirty="0">
                <a:solidFill>
                  <a:schemeClr val="accent1">
                    <a:lumMod val="75000"/>
                  </a:schemeClr>
                </a:solidFill>
                <a:ea typeface="Verdana" panose="020B0604030504040204" pitchFamily="34" charset="0"/>
                <a:cs typeface="Verdana" panose="020B0604030504040204" pitchFamily="34" charset="0"/>
              </a:rPr>
              <a:t>”</a:t>
            </a:r>
          </a:p>
          <a:p>
            <a:pPr marL="342900" indent="-342900">
              <a:buFont typeface="Arial" panose="020B0604020202020204" pitchFamily="34" charset="0"/>
              <a:buChar char="•"/>
            </a:pPr>
            <a:endParaRPr lang="es-ES" sz="2000" dirty="0">
              <a:solidFill>
                <a:schemeClr val="accent1">
                  <a:lumMod val="75000"/>
                </a:schemeClr>
              </a:solidFill>
              <a:ea typeface="Verdana" panose="020B0604030504040204" pitchFamily="34" charset="0"/>
              <a:cs typeface="Verdana" panose="020B0604030504040204" pitchFamily="34" charset="0"/>
            </a:endParaRPr>
          </a:p>
        </p:txBody>
      </p:sp>
      <p:pic>
        <p:nvPicPr>
          <p:cNvPr id="12" name="Imagen 11">
            <a:extLst>
              <a:ext uri="{FF2B5EF4-FFF2-40B4-BE49-F238E27FC236}">
                <a16:creationId xmlns:a16="http://schemas.microsoft.com/office/drawing/2014/main" id="{1C529C34-1AEC-51FB-502F-FC3178FED8E6}"/>
              </a:ext>
            </a:extLst>
          </p:cNvPr>
          <p:cNvPicPr>
            <a:picLocks noChangeAspect="1"/>
          </p:cNvPicPr>
          <p:nvPr/>
        </p:nvPicPr>
        <p:blipFill>
          <a:blip r:embed="rId2"/>
          <a:stretch>
            <a:fillRect/>
          </a:stretch>
        </p:blipFill>
        <p:spPr>
          <a:xfrm>
            <a:off x="5078242" y="2208611"/>
            <a:ext cx="6519204" cy="3979141"/>
          </a:xfrm>
          <a:prstGeom prst="rect">
            <a:avLst/>
          </a:prstGeom>
        </p:spPr>
      </p:pic>
      <p:pic>
        <p:nvPicPr>
          <p:cNvPr id="20" name="Imagen 19">
            <a:extLst>
              <a:ext uri="{FF2B5EF4-FFF2-40B4-BE49-F238E27FC236}">
                <a16:creationId xmlns:a16="http://schemas.microsoft.com/office/drawing/2014/main" id="{F08E05CC-9E10-A488-6260-89B7E9B83821}"/>
              </a:ext>
            </a:extLst>
          </p:cNvPr>
          <p:cNvPicPr>
            <a:picLocks noChangeAspect="1"/>
          </p:cNvPicPr>
          <p:nvPr/>
        </p:nvPicPr>
        <p:blipFill>
          <a:blip r:embed="rId3"/>
          <a:stretch>
            <a:fillRect/>
          </a:stretch>
        </p:blipFill>
        <p:spPr>
          <a:xfrm>
            <a:off x="7033846" y="1683240"/>
            <a:ext cx="2386428" cy="525370"/>
          </a:xfrm>
          <a:prstGeom prst="rect">
            <a:avLst/>
          </a:prstGeom>
        </p:spPr>
      </p:pic>
      <p:cxnSp>
        <p:nvCxnSpPr>
          <p:cNvPr id="22" name="Conector recto de flecha 21">
            <a:extLst>
              <a:ext uri="{FF2B5EF4-FFF2-40B4-BE49-F238E27FC236}">
                <a16:creationId xmlns:a16="http://schemas.microsoft.com/office/drawing/2014/main" id="{576C03AF-8EEC-B995-89B8-891BB2D3CF4C}"/>
              </a:ext>
            </a:extLst>
          </p:cNvPr>
          <p:cNvCxnSpPr/>
          <p:nvPr/>
        </p:nvCxnSpPr>
        <p:spPr>
          <a:xfrm flipH="1">
            <a:off x="6893169" y="2208610"/>
            <a:ext cx="2293034" cy="1744412"/>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ector recto de flecha 22">
            <a:extLst>
              <a:ext uri="{FF2B5EF4-FFF2-40B4-BE49-F238E27FC236}">
                <a16:creationId xmlns:a16="http://schemas.microsoft.com/office/drawing/2014/main" id="{56717C9D-BD98-A9FC-8ADC-2A68C7990310}"/>
              </a:ext>
            </a:extLst>
          </p:cNvPr>
          <p:cNvCxnSpPr>
            <a:cxnSpLocks/>
          </p:cNvCxnSpPr>
          <p:nvPr/>
        </p:nvCxnSpPr>
        <p:spPr>
          <a:xfrm flipH="1">
            <a:off x="7441809" y="2208609"/>
            <a:ext cx="1364566" cy="2686948"/>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ector recto de flecha 25">
            <a:extLst>
              <a:ext uri="{FF2B5EF4-FFF2-40B4-BE49-F238E27FC236}">
                <a16:creationId xmlns:a16="http://schemas.microsoft.com/office/drawing/2014/main" id="{A58D0FD8-B06D-D0AC-24BB-6CA35D98F62D}"/>
              </a:ext>
            </a:extLst>
          </p:cNvPr>
          <p:cNvCxnSpPr>
            <a:cxnSpLocks/>
          </p:cNvCxnSpPr>
          <p:nvPr/>
        </p:nvCxnSpPr>
        <p:spPr>
          <a:xfrm>
            <a:off x="8412627" y="2208608"/>
            <a:ext cx="1457520" cy="337644"/>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ector recto de flecha 29">
            <a:extLst>
              <a:ext uri="{FF2B5EF4-FFF2-40B4-BE49-F238E27FC236}">
                <a16:creationId xmlns:a16="http://schemas.microsoft.com/office/drawing/2014/main" id="{629B168F-92FC-FCA0-9C2C-A02ABB440E82}"/>
              </a:ext>
            </a:extLst>
          </p:cNvPr>
          <p:cNvCxnSpPr>
            <a:cxnSpLocks/>
          </p:cNvCxnSpPr>
          <p:nvPr/>
        </p:nvCxnSpPr>
        <p:spPr>
          <a:xfrm>
            <a:off x="8039686" y="2208607"/>
            <a:ext cx="1830461" cy="1097301"/>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Conector recto de flecha 32">
            <a:extLst>
              <a:ext uri="{FF2B5EF4-FFF2-40B4-BE49-F238E27FC236}">
                <a16:creationId xmlns:a16="http://schemas.microsoft.com/office/drawing/2014/main" id="{BA5AB0C8-CA66-8BA0-02F4-98260BC587F9}"/>
              </a:ext>
            </a:extLst>
          </p:cNvPr>
          <p:cNvCxnSpPr>
            <a:cxnSpLocks/>
          </p:cNvCxnSpPr>
          <p:nvPr/>
        </p:nvCxnSpPr>
        <p:spPr>
          <a:xfrm>
            <a:off x="7695028" y="2208606"/>
            <a:ext cx="2203546" cy="1989575"/>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04611331-975E-3ED6-9398-F46116B4E8E4}"/>
              </a:ext>
            </a:extLst>
          </p:cNvPr>
          <p:cNvCxnSpPr>
            <a:cxnSpLocks/>
          </p:cNvCxnSpPr>
          <p:nvPr/>
        </p:nvCxnSpPr>
        <p:spPr>
          <a:xfrm>
            <a:off x="7329268" y="2208605"/>
            <a:ext cx="2769428" cy="2966155"/>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CuadroTexto 38">
            <a:extLst>
              <a:ext uri="{FF2B5EF4-FFF2-40B4-BE49-F238E27FC236}">
                <a16:creationId xmlns:a16="http://schemas.microsoft.com/office/drawing/2014/main" id="{4C6D8DE1-82D8-172A-88E9-C6844BC8A36D}"/>
              </a:ext>
            </a:extLst>
          </p:cNvPr>
          <p:cNvSpPr txBox="1"/>
          <p:nvPr/>
        </p:nvSpPr>
        <p:spPr>
          <a:xfrm>
            <a:off x="330014" y="5356904"/>
            <a:ext cx="6239746" cy="1323439"/>
          </a:xfrm>
          <a:prstGeom prst="rect">
            <a:avLst/>
          </a:prstGeom>
          <a:noFill/>
        </p:spPr>
        <p:txBody>
          <a:bodyPr wrap="square" rtlCol="0">
            <a:spAutoFit/>
          </a:bodyPr>
          <a:lstStyle/>
          <a:p>
            <a:endParaRPr lang="es-ES" sz="20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Cada </a:t>
            </a:r>
            <a:r>
              <a:rPr lang="es-ES" sz="2000" dirty="0" err="1">
                <a:solidFill>
                  <a:schemeClr val="accent1">
                    <a:lumMod val="75000"/>
                  </a:schemeClr>
                </a:solidFill>
                <a:ea typeface="Verdana" panose="020B0604030504040204" pitchFamily="34" charset="0"/>
                <a:cs typeface="Verdana" panose="020B0604030504040204" pitchFamily="34" charset="0"/>
              </a:rPr>
              <a:t>router</a:t>
            </a:r>
            <a:r>
              <a:rPr lang="es-ES" sz="2000" dirty="0">
                <a:solidFill>
                  <a:schemeClr val="accent1">
                    <a:lumMod val="75000"/>
                  </a:schemeClr>
                </a:solidFill>
                <a:ea typeface="Verdana" panose="020B0604030504040204" pitchFamily="34" charset="0"/>
                <a:cs typeface="Verdana" panose="020B0604030504040204" pitchFamily="34" charset="0"/>
              </a:rPr>
              <a:t> en el camino revisa el “Bit </a:t>
            </a:r>
            <a:r>
              <a:rPr lang="es-ES" sz="2000" dirty="0" err="1">
                <a:solidFill>
                  <a:schemeClr val="accent1">
                    <a:lumMod val="75000"/>
                  </a:schemeClr>
                </a:solidFill>
                <a:ea typeface="Verdana" panose="020B0604030504040204" pitchFamily="34" charset="0"/>
                <a:cs typeface="Verdana" panose="020B0604030504040204" pitchFamily="34" charset="0"/>
              </a:rPr>
              <a:t>String</a:t>
            </a:r>
            <a:r>
              <a:rPr lang="es-ES" sz="2000" dirty="0">
                <a:solidFill>
                  <a:schemeClr val="accent1">
                    <a:lumMod val="75000"/>
                  </a:schemeClr>
                </a:solidFill>
                <a:ea typeface="Verdana" panose="020B0604030504040204" pitchFamily="34" charset="0"/>
                <a:cs typeface="Verdana" panose="020B0604030504040204" pitchFamily="34" charset="0"/>
              </a:rPr>
              <a:t>” y replica el paquete hacia sus vecinos en el camino a los “</a:t>
            </a:r>
            <a:r>
              <a:rPr lang="es-ES" sz="2000" dirty="0" err="1">
                <a:solidFill>
                  <a:schemeClr val="accent1">
                    <a:lumMod val="75000"/>
                  </a:schemeClr>
                </a:solidFill>
                <a:ea typeface="Verdana" panose="020B0604030504040204" pitchFamily="34" charset="0"/>
                <a:cs typeface="Verdana" panose="020B0604030504040204" pitchFamily="34" charset="0"/>
              </a:rPr>
              <a:t>edge</a:t>
            </a:r>
            <a:r>
              <a:rPr lang="es-ES" sz="2000" dirty="0">
                <a:solidFill>
                  <a:schemeClr val="accent1">
                    <a:lumMod val="75000"/>
                  </a:schemeClr>
                </a:solidFill>
                <a:ea typeface="Verdana" panose="020B0604030504040204" pitchFamily="34" charset="0"/>
                <a:cs typeface="Verdana" panose="020B0604030504040204" pitchFamily="34" charset="0"/>
              </a:rPr>
              <a:t> </a:t>
            </a:r>
            <a:r>
              <a:rPr lang="es-ES" sz="2000" dirty="0" err="1">
                <a:solidFill>
                  <a:schemeClr val="accent1">
                    <a:lumMod val="75000"/>
                  </a:schemeClr>
                </a:solidFill>
                <a:ea typeface="Verdana" panose="020B0604030504040204" pitchFamily="34" charset="0"/>
                <a:cs typeface="Verdana" panose="020B0604030504040204" pitchFamily="34" charset="0"/>
              </a:rPr>
              <a:t>routers</a:t>
            </a:r>
            <a:r>
              <a:rPr lang="es-ES" sz="2000" dirty="0">
                <a:solidFill>
                  <a:schemeClr val="accent1">
                    <a:lumMod val="75000"/>
                  </a:schemeClr>
                </a:solidFill>
                <a:ea typeface="Verdana" panose="020B0604030504040204" pitchFamily="34" charset="0"/>
                <a:cs typeface="Verdana" panose="020B0604030504040204" pitchFamily="34" charset="0"/>
              </a:rPr>
              <a:t>” destino del tráfico</a:t>
            </a:r>
          </a:p>
        </p:txBody>
      </p:sp>
    </p:spTree>
    <p:extLst>
      <p:ext uri="{BB962C8B-B14F-4D97-AF65-F5344CB8AC3E}">
        <p14:creationId xmlns:p14="http://schemas.microsoft.com/office/powerpoint/2010/main" val="2941996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childTnLst>
                                </p:cTn>
                              </p:par>
                              <p:par>
                                <p:cTn id="7" presetID="1" presetClass="entr" presetSubtype="0" fill="hold" nodeType="withEffect">
                                  <p:stCondLst>
                                    <p:cond delay="100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nodeType="withEffect">
                                  <p:stCondLst>
                                    <p:cond delay="100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2" repeatCount="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right)">
                                      <p:cBhvr>
                                        <p:cTn id="15" dur="500"/>
                                        <p:tgtEl>
                                          <p:spTgt spid="22"/>
                                        </p:tgtEl>
                                      </p:cBhvr>
                                    </p:animEffect>
                                  </p:childTnLst>
                                </p:cTn>
                              </p:par>
                            </p:childTnLst>
                          </p:cTn>
                        </p:par>
                        <p:par>
                          <p:cTn id="16" fill="hold">
                            <p:stCondLst>
                              <p:cond delay="500"/>
                            </p:stCondLst>
                            <p:childTnLst>
                              <p:par>
                                <p:cTn id="17" presetID="22" presetClass="entr" presetSubtype="2" repeatCount="0"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right)">
                                      <p:cBhvr>
                                        <p:cTn id="19" dur="500"/>
                                        <p:tgtEl>
                                          <p:spTgt spid="23"/>
                                        </p:tgtEl>
                                      </p:cBhvr>
                                    </p:animEffect>
                                  </p:childTnLst>
                                </p:cTn>
                              </p:par>
                            </p:childTnLst>
                          </p:cTn>
                        </p:par>
                        <p:par>
                          <p:cTn id="20" fill="hold">
                            <p:stCondLst>
                              <p:cond delay="1000"/>
                            </p:stCondLst>
                            <p:childTnLst>
                              <p:par>
                                <p:cTn id="21" presetID="22" presetClass="entr" presetSubtype="8" repeatCount="0" fill="hold"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wipe(left)">
                                      <p:cBhvr>
                                        <p:cTn id="23" dur="500"/>
                                        <p:tgtEl>
                                          <p:spTgt spid="26"/>
                                        </p:tgtEl>
                                      </p:cBhvr>
                                    </p:animEffect>
                                  </p:childTnLst>
                                </p:cTn>
                              </p:par>
                            </p:childTnLst>
                          </p:cTn>
                        </p:par>
                        <p:par>
                          <p:cTn id="24" fill="hold">
                            <p:stCondLst>
                              <p:cond delay="1500"/>
                            </p:stCondLst>
                            <p:childTnLst>
                              <p:par>
                                <p:cTn id="25" presetID="22" presetClass="entr" presetSubtype="8" repeatCount="0" fill="hold"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left)">
                                      <p:cBhvr>
                                        <p:cTn id="27" dur="500"/>
                                        <p:tgtEl>
                                          <p:spTgt spid="30"/>
                                        </p:tgtEl>
                                      </p:cBhvr>
                                    </p:animEffect>
                                  </p:childTnLst>
                                </p:cTn>
                              </p:par>
                            </p:childTnLst>
                          </p:cTn>
                        </p:par>
                        <p:par>
                          <p:cTn id="28" fill="hold">
                            <p:stCondLst>
                              <p:cond delay="2000"/>
                            </p:stCondLst>
                            <p:childTnLst>
                              <p:par>
                                <p:cTn id="29" presetID="22" presetClass="entr" presetSubtype="8" repeatCount="0" fill="hold" nodeType="after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wipe(left)">
                                      <p:cBhvr>
                                        <p:cTn id="31" dur="500"/>
                                        <p:tgtEl>
                                          <p:spTgt spid="33"/>
                                        </p:tgtEl>
                                      </p:cBhvr>
                                    </p:animEffect>
                                  </p:childTnLst>
                                </p:cTn>
                              </p:par>
                            </p:childTnLst>
                          </p:cTn>
                        </p:par>
                        <p:par>
                          <p:cTn id="32" fill="hold">
                            <p:stCondLst>
                              <p:cond delay="2500"/>
                            </p:stCondLst>
                            <p:childTnLst>
                              <p:par>
                                <p:cTn id="33" presetID="22" presetClass="entr" presetSubtype="8" repeatCount="0" fill="hold" nodeType="after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wipe(left)">
                                      <p:cBhvr>
                                        <p:cTn id="35" dur="500"/>
                                        <p:tgtEl>
                                          <p:spTgt spid="36"/>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3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CCBAD04C-62BF-0BC6-F02F-023844360039}"/>
              </a:ext>
            </a:extLst>
          </p:cNvPr>
          <p:cNvPicPr>
            <a:picLocks noChangeAspect="1"/>
          </p:cNvPicPr>
          <p:nvPr/>
        </p:nvPicPr>
        <p:blipFill>
          <a:blip r:embed="rId2"/>
          <a:stretch>
            <a:fillRect/>
          </a:stretch>
        </p:blipFill>
        <p:spPr>
          <a:xfrm>
            <a:off x="239442" y="3400841"/>
            <a:ext cx="585066" cy="585066"/>
          </a:xfrm>
          <a:prstGeom prst="rect">
            <a:avLst/>
          </a:prstGeom>
        </p:spPr>
      </p:pic>
      <p:pic>
        <p:nvPicPr>
          <p:cNvPr id="9" name="Imagen 8">
            <a:extLst>
              <a:ext uri="{FF2B5EF4-FFF2-40B4-BE49-F238E27FC236}">
                <a16:creationId xmlns:a16="http://schemas.microsoft.com/office/drawing/2014/main" id="{B20E1959-7B59-89C6-30D3-148AACB907C9}"/>
              </a:ext>
            </a:extLst>
          </p:cNvPr>
          <p:cNvPicPr>
            <a:picLocks noChangeAspect="1"/>
          </p:cNvPicPr>
          <p:nvPr/>
        </p:nvPicPr>
        <p:blipFill>
          <a:blip r:embed="rId3"/>
          <a:stretch>
            <a:fillRect/>
          </a:stretch>
        </p:blipFill>
        <p:spPr>
          <a:xfrm>
            <a:off x="7305259" y="4694567"/>
            <a:ext cx="585066" cy="585066"/>
          </a:xfrm>
          <a:prstGeom prst="rect">
            <a:avLst/>
          </a:prstGeom>
        </p:spPr>
      </p:pic>
      <p:pic>
        <p:nvPicPr>
          <p:cNvPr id="11" name="Imagen 10">
            <a:extLst>
              <a:ext uri="{FF2B5EF4-FFF2-40B4-BE49-F238E27FC236}">
                <a16:creationId xmlns:a16="http://schemas.microsoft.com/office/drawing/2014/main" id="{6776655D-5E31-D189-ADF8-635A5A505546}"/>
              </a:ext>
            </a:extLst>
          </p:cNvPr>
          <p:cNvPicPr>
            <a:picLocks noChangeAspect="1"/>
          </p:cNvPicPr>
          <p:nvPr/>
        </p:nvPicPr>
        <p:blipFill>
          <a:blip r:embed="rId4"/>
          <a:stretch>
            <a:fillRect/>
          </a:stretch>
        </p:blipFill>
        <p:spPr>
          <a:xfrm>
            <a:off x="6298495" y="4718890"/>
            <a:ext cx="542637" cy="542637"/>
          </a:xfrm>
          <a:prstGeom prst="rect">
            <a:avLst/>
          </a:prstGeom>
        </p:spPr>
      </p:pic>
      <p:cxnSp>
        <p:nvCxnSpPr>
          <p:cNvPr id="17" name="Conector recto 16">
            <a:extLst>
              <a:ext uri="{FF2B5EF4-FFF2-40B4-BE49-F238E27FC236}">
                <a16:creationId xmlns:a16="http://schemas.microsoft.com/office/drawing/2014/main" id="{97D128AA-941F-8127-D75B-E244E09B0AEE}"/>
              </a:ext>
            </a:extLst>
          </p:cNvPr>
          <p:cNvCxnSpPr>
            <a:stCxn id="11" idx="3"/>
            <a:endCxn id="9" idx="1"/>
          </p:cNvCxnSpPr>
          <p:nvPr/>
        </p:nvCxnSpPr>
        <p:spPr>
          <a:xfrm flipV="1">
            <a:off x="6841132" y="4987100"/>
            <a:ext cx="46412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18" name="Imagen 17">
            <a:extLst>
              <a:ext uri="{FF2B5EF4-FFF2-40B4-BE49-F238E27FC236}">
                <a16:creationId xmlns:a16="http://schemas.microsoft.com/office/drawing/2014/main" id="{9AB17E17-696F-BED9-192D-6D9F84732272}"/>
              </a:ext>
            </a:extLst>
          </p:cNvPr>
          <p:cNvPicPr>
            <a:picLocks noChangeAspect="1"/>
          </p:cNvPicPr>
          <p:nvPr/>
        </p:nvPicPr>
        <p:blipFill>
          <a:blip r:embed="rId3"/>
          <a:stretch>
            <a:fillRect/>
          </a:stretch>
        </p:blipFill>
        <p:spPr>
          <a:xfrm>
            <a:off x="7305259" y="3823472"/>
            <a:ext cx="585066" cy="585066"/>
          </a:xfrm>
          <a:prstGeom prst="rect">
            <a:avLst/>
          </a:prstGeom>
        </p:spPr>
      </p:pic>
      <p:pic>
        <p:nvPicPr>
          <p:cNvPr id="19" name="Imagen 18">
            <a:extLst>
              <a:ext uri="{FF2B5EF4-FFF2-40B4-BE49-F238E27FC236}">
                <a16:creationId xmlns:a16="http://schemas.microsoft.com/office/drawing/2014/main" id="{C7BE3B99-26B8-4A4D-42C9-99D560FA1AF9}"/>
              </a:ext>
            </a:extLst>
          </p:cNvPr>
          <p:cNvPicPr>
            <a:picLocks noChangeAspect="1"/>
          </p:cNvPicPr>
          <p:nvPr/>
        </p:nvPicPr>
        <p:blipFill>
          <a:blip r:embed="rId4"/>
          <a:stretch>
            <a:fillRect/>
          </a:stretch>
        </p:blipFill>
        <p:spPr>
          <a:xfrm>
            <a:off x="6298495" y="3847795"/>
            <a:ext cx="542637" cy="542637"/>
          </a:xfrm>
          <a:prstGeom prst="rect">
            <a:avLst/>
          </a:prstGeom>
        </p:spPr>
      </p:pic>
      <p:cxnSp>
        <p:nvCxnSpPr>
          <p:cNvPr id="20" name="Conector recto 19">
            <a:extLst>
              <a:ext uri="{FF2B5EF4-FFF2-40B4-BE49-F238E27FC236}">
                <a16:creationId xmlns:a16="http://schemas.microsoft.com/office/drawing/2014/main" id="{50DDD6E4-0FCD-32CC-FAC9-E4EC3CE5A3D3}"/>
              </a:ext>
            </a:extLst>
          </p:cNvPr>
          <p:cNvCxnSpPr>
            <a:stCxn id="19" idx="3"/>
            <a:endCxn id="18" idx="1"/>
          </p:cNvCxnSpPr>
          <p:nvPr/>
        </p:nvCxnSpPr>
        <p:spPr>
          <a:xfrm flipV="1">
            <a:off x="6841132" y="4116005"/>
            <a:ext cx="46412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2" name="Imagen 21">
            <a:extLst>
              <a:ext uri="{FF2B5EF4-FFF2-40B4-BE49-F238E27FC236}">
                <a16:creationId xmlns:a16="http://schemas.microsoft.com/office/drawing/2014/main" id="{DD6BAFD4-2A71-1F08-2539-DF1882FB2C91}"/>
              </a:ext>
            </a:extLst>
          </p:cNvPr>
          <p:cNvPicPr>
            <a:picLocks noChangeAspect="1"/>
          </p:cNvPicPr>
          <p:nvPr/>
        </p:nvPicPr>
        <p:blipFill>
          <a:blip r:embed="rId4"/>
          <a:stretch>
            <a:fillRect/>
          </a:stretch>
        </p:blipFill>
        <p:spPr>
          <a:xfrm>
            <a:off x="6298495" y="2934271"/>
            <a:ext cx="542637" cy="542637"/>
          </a:xfrm>
          <a:prstGeom prst="rect">
            <a:avLst/>
          </a:prstGeom>
        </p:spPr>
      </p:pic>
      <p:pic>
        <p:nvPicPr>
          <p:cNvPr id="24" name="Imagen 23">
            <a:extLst>
              <a:ext uri="{FF2B5EF4-FFF2-40B4-BE49-F238E27FC236}">
                <a16:creationId xmlns:a16="http://schemas.microsoft.com/office/drawing/2014/main" id="{DF1BDBE1-E525-EFBA-89D5-8C13D473747B}"/>
              </a:ext>
            </a:extLst>
          </p:cNvPr>
          <p:cNvPicPr>
            <a:picLocks noChangeAspect="1"/>
          </p:cNvPicPr>
          <p:nvPr/>
        </p:nvPicPr>
        <p:blipFill>
          <a:blip r:embed="rId3"/>
          <a:stretch>
            <a:fillRect/>
          </a:stretch>
        </p:blipFill>
        <p:spPr>
          <a:xfrm>
            <a:off x="7305259" y="2038853"/>
            <a:ext cx="585066" cy="585066"/>
          </a:xfrm>
          <a:prstGeom prst="rect">
            <a:avLst/>
          </a:prstGeom>
        </p:spPr>
      </p:pic>
      <p:pic>
        <p:nvPicPr>
          <p:cNvPr id="25" name="Imagen 24">
            <a:extLst>
              <a:ext uri="{FF2B5EF4-FFF2-40B4-BE49-F238E27FC236}">
                <a16:creationId xmlns:a16="http://schemas.microsoft.com/office/drawing/2014/main" id="{A551FEDA-DC1D-3D64-A5D0-B0660FA905F3}"/>
              </a:ext>
            </a:extLst>
          </p:cNvPr>
          <p:cNvPicPr>
            <a:picLocks noChangeAspect="1"/>
          </p:cNvPicPr>
          <p:nvPr/>
        </p:nvPicPr>
        <p:blipFill>
          <a:blip r:embed="rId4"/>
          <a:stretch>
            <a:fillRect/>
          </a:stretch>
        </p:blipFill>
        <p:spPr>
          <a:xfrm>
            <a:off x="6298495" y="2063176"/>
            <a:ext cx="542637" cy="542637"/>
          </a:xfrm>
          <a:prstGeom prst="rect">
            <a:avLst/>
          </a:prstGeom>
        </p:spPr>
      </p:pic>
      <p:cxnSp>
        <p:nvCxnSpPr>
          <p:cNvPr id="26" name="Conector recto 25">
            <a:extLst>
              <a:ext uri="{FF2B5EF4-FFF2-40B4-BE49-F238E27FC236}">
                <a16:creationId xmlns:a16="http://schemas.microsoft.com/office/drawing/2014/main" id="{E5FF7B92-391F-E299-8D20-5B05526F6826}"/>
              </a:ext>
            </a:extLst>
          </p:cNvPr>
          <p:cNvCxnSpPr>
            <a:stCxn id="25" idx="3"/>
            <a:endCxn id="24" idx="1"/>
          </p:cNvCxnSpPr>
          <p:nvPr/>
        </p:nvCxnSpPr>
        <p:spPr>
          <a:xfrm flipV="1">
            <a:off x="6841132" y="2331386"/>
            <a:ext cx="46412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7" name="Imagen 26">
            <a:extLst>
              <a:ext uri="{FF2B5EF4-FFF2-40B4-BE49-F238E27FC236}">
                <a16:creationId xmlns:a16="http://schemas.microsoft.com/office/drawing/2014/main" id="{A587735C-9904-6CD4-206F-1A1765BCD3A7}"/>
              </a:ext>
            </a:extLst>
          </p:cNvPr>
          <p:cNvPicPr>
            <a:picLocks noChangeAspect="1"/>
          </p:cNvPicPr>
          <p:nvPr/>
        </p:nvPicPr>
        <p:blipFill>
          <a:blip r:embed="rId3"/>
          <a:stretch>
            <a:fillRect/>
          </a:stretch>
        </p:blipFill>
        <p:spPr>
          <a:xfrm>
            <a:off x="3990182" y="4712673"/>
            <a:ext cx="585066" cy="585066"/>
          </a:xfrm>
          <a:prstGeom prst="rect">
            <a:avLst/>
          </a:prstGeom>
        </p:spPr>
      </p:pic>
      <p:pic>
        <p:nvPicPr>
          <p:cNvPr id="28" name="Imagen 27">
            <a:extLst>
              <a:ext uri="{FF2B5EF4-FFF2-40B4-BE49-F238E27FC236}">
                <a16:creationId xmlns:a16="http://schemas.microsoft.com/office/drawing/2014/main" id="{2CCCB138-157E-EAFA-09B7-4B1A875E1F32}"/>
              </a:ext>
            </a:extLst>
          </p:cNvPr>
          <p:cNvPicPr>
            <a:picLocks noChangeAspect="1"/>
          </p:cNvPicPr>
          <p:nvPr/>
        </p:nvPicPr>
        <p:blipFill>
          <a:blip r:embed="rId4"/>
          <a:stretch>
            <a:fillRect/>
          </a:stretch>
        </p:blipFill>
        <p:spPr>
          <a:xfrm>
            <a:off x="2983418" y="4736996"/>
            <a:ext cx="542637" cy="542637"/>
          </a:xfrm>
          <a:prstGeom prst="rect">
            <a:avLst/>
          </a:prstGeom>
        </p:spPr>
      </p:pic>
      <p:cxnSp>
        <p:nvCxnSpPr>
          <p:cNvPr id="29" name="Conector recto 28">
            <a:extLst>
              <a:ext uri="{FF2B5EF4-FFF2-40B4-BE49-F238E27FC236}">
                <a16:creationId xmlns:a16="http://schemas.microsoft.com/office/drawing/2014/main" id="{FB8E005A-00F7-84CC-7CAD-B9C2777FB97C}"/>
              </a:ext>
            </a:extLst>
          </p:cNvPr>
          <p:cNvCxnSpPr>
            <a:stCxn id="28" idx="3"/>
            <a:endCxn id="27" idx="1"/>
          </p:cNvCxnSpPr>
          <p:nvPr/>
        </p:nvCxnSpPr>
        <p:spPr>
          <a:xfrm flipV="1">
            <a:off x="3526055" y="5005206"/>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Conector recto 30">
            <a:extLst>
              <a:ext uri="{FF2B5EF4-FFF2-40B4-BE49-F238E27FC236}">
                <a16:creationId xmlns:a16="http://schemas.microsoft.com/office/drawing/2014/main" id="{4BF5C4F1-192C-5E0C-8B9A-8D9FF1925F2C}"/>
              </a:ext>
            </a:extLst>
          </p:cNvPr>
          <p:cNvCxnSpPr>
            <a:cxnSpLocks/>
            <a:stCxn id="12" idx="1"/>
            <a:endCxn id="25" idx="1"/>
          </p:cNvCxnSpPr>
          <p:nvPr/>
        </p:nvCxnSpPr>
        <p:spPr>
          <a:xfrm flipV="1">
            <a:off x="4438233" y="2334495"/>
            <a:ext cx="1860262" cy="1371859"/>
          </a:xfrm>
          <a:prstGeom prst="line">
            <a:avLst/>
          </a:prstGeom>
        </p:spPr>
        <p:style>
          <a:lnRef idx="2">
            <a:schemeClr val="accent1"/>
          </a:lnRef>
          <a:fillRef idx="0">
            <a:schemeClr val="accent1"/>
          </a:fillRef>
          <a:effectRef idx="1">
            <a:schemeClr val="accent1"/>
          </a:effectRef>
          <a:fontRef idx="minor">
            <a:schemeClr val="tx1"/>
          </a:fontRef>
        </p:style>
      </p:cxnSp>
      <p:cxnSp>
        <p:nvCxnSpPr>
          <p:cNvPr id="39" name="Conector recto 38">
            <a:extLst>
              <a:ext uri="{FF2B5EF4-FFF2-40B4-BE49-F238E27FC236}">
                <a16:creationId xmlns:a16="http://schemas.microsoft.com/office/drawing/2014/main" id="{902D6B09-6722-DEC3-AE46-60F3A54E463B}"/>
              </a:ext>
            </a:extLst>
          </p:cNvPr>
          <p:cNvCxnSpPr>
            <a:stCxn id="12" idx="1"/>
            <a:endCxn id="22" idx="1"/>
          </p:cNvCxnSpPr>
          <p:nvPr/>
        </p:nvCxnSpPr>
        <p:spPr>
          <a:xfrm flipV="1">
            <a:off x="4438233" y="3205590"/>
            <a:ext cx="1860262" cy="500764"/>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Conector recto 40">
            <a:extLst>
              <a:ext uri="{FF2B5EF4-FFF2-40B4-BE49-F238E27FC236}">
                <a16:creationId xmlns:a16="http://schemas.microsoft.com/office/drawing/2014/main" id="{9E145E47-891A-3E9F-EA7E-89FAB3EF5A2F}"/>
              </a:ext>
            </a:extLst>
          </p:cNvPr>
          <p:cNvCxnSpPr>
            <a:stCxn id="12" idx="1"/>
            <a:endCxn id="19" idx="1"/>
          </p:cNvCxnSpPr>
          <p:nvPr/>
        </p:nvCxnSpPr>
        <p:spPr>
          <a:xfrm>
            <a:off x="4438233" y="3706354"/>
            <a:ext cx="1860262" cy="412760"/>
          </a:xfrm>
          <a:prstGeom prst="line">
            <a:avLst/>
          </a:prstGeom>
        </p:spPr>
        <p:style>
          <a:lnRef idx="2">
            <a:schemeClr val="accent1"/>
          </a:lnRef>
          <a:fillRef idx="0">
            <a:schemeClr val="accent1"/>
          </a:fillRef>
          <a:effectRef idx="1">
            <a:schemeClr val="accent1"/>
          </a:effectRef>
          <a:fontRef idx="minor">
            <a:schemeClr val="tx1"/>
          </a:fontRef>
        </p:style>
      </p:cxnSp>
      <p:cxnSp>
        <p:nvCxnSpPr>
          <p:cNvPr id="43" name="Conector recto 42">
            <a:extLst>
              <a:ext uri="{FF2B5EF4-FFF2-40B4-BE49-F238E27FC236}">
                <a16:creationId xmlns:a16="http://schemas.microsoft.com/office/drawing/2014/main" id="{D75564A8-0D6E-E109-4A1F-B9297E6256D3}"/>
              </a:ext>
            </a:extLst>
          </p:cNvPr>
          <p:cNvCxnSpPr>
            <a:stCxn id="12" idx="1"/>
            <a:endCxn id="11" idx="1"/>
          </p:cNvCxnSpPr>
          <p:nvPr/>
        </p:nvCxnSpPr>
        <p:spPr>
          <a:xfrm>
            <a:off x="4438233" y="3706354"/>
            <a:ext cx="1860262" cy="1283855"/>
          </a:xfrm>
          <a:prstGeom prst="line">
            <a:avLst/>
          </a:prstGeom>
        </p:spPr>
        <p:style>
          <a:lnRef idx="2">
            <a:schemeClr val="accent1"/>
          </a:lnRef>
          <a:fillRef idx="0">
            <a:schemeClr val="accent1"/>
          </a:fillRef>
          <a:effectRef idx="1">
            <a:schemeClr val="accent1"/>
          </a:effectRef>
          <a:fontRef idx="minor">
            <a:schemeClr val="tx1"/>
          </a:fontRef>
        </p:style>
      </p:cxnSp>
      <p:pic>
        <p:nvPicPr>
          <p:cNvPr id="12" name="Imagen 11">
            <a:extLst>
              <a:ext uri="{FF2B5EF4-FFF2-40B4-BE49-F238E27FC236}">
                <a16:creationId xmlns:a16="http://schemas.microsoft.com/office/drawing/2014/main" id="{E2C4A4D1-CF97-59CA-5500-A545FB4D2E5A}"/>
              </a:ext>
            </a:extLst>
          </p:cNvPr>
          <p:cNvPicPr>
            <a:picLocks noChangeAspect="1"/>
          </p:cNvPicPr>
          <p:nvPr/>
        </p:nvPicPr>
        <p:blipFill>
          <a:blip r:embed="rId4"/>
          <a:stretch>
            <a:fillRect/>
          </a:stretch>
        </p:blipFill>
        <p:spPr>
          <a:xfrm>
            <a:off x="4438233" y="3435035"/>
            <a:ext cx="542637" cy="542637"/>
          </a:xfrm>
          <a:prstGeom prst="rect">
            <a:avLst/>
          </a:prstGeom>
        </p:spPr>
      </p:pic>
      <p:cxnSp>
        <p:nvCxnSpPr>
          <p:cNvPr id="45" name="Conector recto 44">
            <a:extLst>
              <a:ext uri="{FF2B5EF4-FFF2-40B4-BE49-F238E27FC236}">
                <a16:creationId xmlns:a16="http://schemas.microsoft.com/office/drawing/2014/main" id="{973DD8FD-D898-6C2A-492F-1FE9BE583761}"/>
              </a:ext>
            </a:extLst>
          </p:cNvPr>
          <p:cNvCxnSpPr>
            <a:cxnSpLocks/>
            <a:stCxn id="3" idx="3"/>
            <a:endCxn id="12" idx="1"/>
          </p:cNvCxnSpPr>
          <p:nvPr/>
        </p:nvCxnSpPr>
        <p:spPr>
          <a:xfrm>
            <a:off x="2287604" y="3699319"/>
            <a:ext cx="2150629"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48" name="Conector recto 47">
            <a:extLst>
              <a:ext uri="{FF2B5EF4-FFF2-40B4-BE49-F238E27FC236}">
                <a16:creationId xmlns:a16="http://schemas.microsoft.com/office/drawing/2014/main" id="{9EB39D43-0D99-FE3E-DA0E-2EA3A27EB7F3}"/>
              </a:ext>
            </a:extLst>
          </p:cNvPr>
          <p:cNvCxnSpPr>
            <a:cxnSpLocks/>
            <a:stCxn id="6" idx="3"/>
            <a:endCxn id="3" idx="1"/>
          </p:cNvCxnSpPr>
          <p:nvPr/>
        </p:nvCxnSpPr>
        <p:spPr>
          <a:xfrm>
            <a:off x="824508" y="3693374"/>
            <a:ext cx="920459" cy="5945"/>
          </a:xfrm>
          <a:prstGeom prst="line">
            <a:avLst/>
          </a:prstGeom>
        </p:spPr>
        <p:style>
          <a:lnRef idx="2">
            <a:schemeClr val="accent1"/>
          </a:lnRef>
          <a:fillRef idx="0">
            <a:schemeClr val="accent1"/>
          </a:fillRef>
          <a:effectRef idx="1">
            <a:schemeClr val="accent1"/>
          </a:effectRef>
          <a:fontRef idx="minor">
            <a:schemeClr val="tx1"/>
          </a:fontRef>
        </p:style>
      </p:cxnSp>
      <p:cxnSp>
        <p:nvCxnSpPr>
          <p:cNvPr id="51" name="Conector recto 50">
            <a:extLst>
              <a:ext uri="{FF2B5EF4-FFF2-40B4-BE49-F238E27FC236}">
                <a16:creationId xmlns:a16="http://schemas.microsoft.com/office/drawing/2014/main" id="{7A9CD2D3-C6D3-F3DC-2CD2-821FB4DA1C70}"/>
              </a:ext>
            </a:extLst>
          </p:cNvPr>
          <p:cNvCxnSpPr>
            <a:cxnSpLocks/>
            <a:stCxn id="3" idx="1"/>
            <a:endCxn id="28" idx="1"/>
          </p:cNvCxnSpPr>
          <p:nvPr/>
        </p:nvCxnSpPr>
        <p:spPr>
          <a:xfrm>
            <a:off x="1744967" y="3699319"/>
            <a:ext cx="1238451" cy="1308996"/>
          </a:xfrm>
          <a:prstGeom prst="line">
            <a:avLst/>
          </a:prstGeom>
        </p:spPr>
        <p:style>
          <a:lnRef idx="2">
            <a:schemeClr val="accent1"/>
          </a:lnRef>
          <a:fillRef idx="0">
            <a:schemeClr val="accent1"/>
          </a:fillRef>
          <a:effectRef idx="1">
            <a:schemeClr val="accent1"/>
          </a:effectRef>
          <a:fontRef idx="minor">
            <a:schemeClr val="tx1"/>
          </a:fontRef>
        </p:style>
      </p:cxnSp>
      <p:pic>
        <p:nvPicPr>
          <p:cNvPr id="3" name="Imagen 2">
            <a:extLst>
              <a:ext uri="{FF2B5EF4-FFF2-40B4-BE49-F238E27FC236}">
                <a16:creationId xmlns:a16="http://schemas.microsoft.com/office/drawing/2014/main" id="{52B521FE-400F-D6D8-D5A5-7698413C3552}"/>
              </a:ext>
            </a:extLst>
          </p:cNvPr>
          <p:cNvPicPr>
            <a:picLocks noChangeAspect="1"/>
          </p:cNvPicPr>
          <p:nvPr/>
        </p:nvPicPr>
        <p:blipFill>
          <a:blip r:embed="rId4"/>
          <a:stretch>
            <a:fillRect/>
          </a:stretch>
        </p:blipFill>
        <p:spPr>
          <a:xfrm>
            <a:off x="1744967" y="3428000"/>
            <a:ext cx="542637" cy="542637"/>
          </a:xfrm>
          <a:prstGeom prst="rect">
            <a:avLst/>
          </a:prstGeom>
        </p:spPr>
      </p:pic>
      <p:sp>
        <p:nvSpPr>
          <p:cNvPr id="54" name="CuadroTexto 53">
            <a:extLst>
              <a:ext uri="{FF2B5EF4-FFF2-40B4-BE49-F238E27FC236}">
                <a16:creationId xmlns:a16="http://schemas.microsoft.com/office/drawing/2014/main" id="{BE22630E-E5DC-3C0D-78F3-780A38E3E594}"/>
              </a:ext>
            </a:extLst>
          </p:cNvPr>
          <p:cNvSpPr txBox="1"/>
          <p:nvPr/>
        </p:nvSpPr>
        <p:spPr>
          <a:xfrm>
            <a:off x="1786094" y="3123842"/>
            <a:ext cx="470000"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BIFR</a:t>
            </a:r>
          </a:p>
        </p:txBody>
      </p:sp>
      <p:sp>
        <p:nvSpPr>
          <p:cNvPr id="55" name="CuadroTexto 54">
            <a:extLst>
              <a:ext uri="{FF2B5EF4-FFF2-40B4-BE49-F238E27FC236}">
                <a16:creationId xmlns:a16="http://schemas.microsoft.com/office/drawing/2014/main" id="{1C72F2BA-C472-BB83-0AD8-307615E2A842}"/>
              </a:ext>
            </a:extLst>
          </p:cNvPr>
          <p:cNvSpPr txBox="1"/>
          <p:nvPr/>
        </p:nvSpPr>
        <p:spPr>
          <a:xfrm>
            <a:off x="5834368" y="2034875"/>
            <a:ext cx="503664"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BEFR</a:t>
            </a:r>
          </a:p>
        </p:txBody>
      </p:sp>
      <p:sp>
        <p:nvSpPr>
          <p:cNvPr id="56" name="CuadroTexto 55">
            <a:extLst>
              <a:ext uri="{FF2B5EF4-FFF2-40B4-BE49-F238E27FC236}">
                <a16:creationId xmlns:a16="http://schemas.microsoft.com/office/drawing/2014/main" id="{F096F4F7-A57F-B5AF-CFC8-7AAD8E505537}"/>
              </a:ext>
            </a:extLst>
          </p:cNvPr>
          <p:cNvSpPr txBox="1"/>
          <p:nvPr/>
        </p:nvSpPr>
        <p:spPr>
          <a:xfrm>
            <a:off x="5889109" y="3731001"/>
            <a:ext cx="503664"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BEFR</a:t>
            </a:r>
          </a:p>
        </p:txBody>
      </p:sp>
      <p:sp>
        <p:nvSpPr>
          <p:cNvPr id="57" name="CuadroTexto 56">
            <a:extLst>
              <a:ext uri="{FF2B5EF4-FFF2-40B4-BE49-F238E27FC236}">
                <a16:creationId xmlns:a16="http://schemas.microsoft.com/office/drawing/2014/main" id="{FEB59C63-068B-845F-6C53-39D7AA4EB30C}"/>
              </a:ext>
            </a:extLst>
          </p:cNvPr>
          <p:cNvSpPr txBox="1"/>
          <p:nvPr/>
        </p:nvSpPr>
        <p:spPr>
          <a:xfrm>
            <a:off x="5968185" y="4556067"/>
            <a:ext cx="497252" cy="276999"/>
          </a:xfrm>
          <a:prstGeom prst="rect">
            <a:avLst/>
          </a:prstGeom>
          <a:noFill/>
        </p:spPr>
        <p:txBody>
          <a:bodyPr wrap="none" rtlCol="0">
            <a:spAutoFit/>
          </a:bodyPr>
          <a:lstStyle/>
          <a:p>
            <a:r>
              <a:rPr lang="es-ES" sz="1200" dirty="0">
                <a:solidFill>
                  <a:schemeClr val="accent1">
                    <a:lumMod val="75000"/>
                  </a:schemeClr>
                </a:solidFill>
                <a:latin typeface="Calibri" panose="020F0502020204030204" pitchFamily="34" charset="0"/>
                <a:cs typeface="Calibri" panose="020F0502020204030204" pitchFamily="34" charset="0"/>
              </a:rPr>
              <a:t>BEFR</a:t>
            </a:r>
          </a:p>
        </p:txBody>
      </p:sp>
      <p:sp>
        <p:nvSpPr>
          <p:cNvPr id="58" name="CuadroTexto 57">
            <a:extLst>
              <a:ext uri="{FF2B5EF4-FFF2-40B4-BE49-F238E27FC236}">
                <a16:creationId xmlns:a16="http://schemas.microsoft.com/office/drawing/2014/main" id="{BF5048FA-D362-E459-01FC-9138E62F4F15}"/>
              </a:ext>
            </a:extLst>
          </p:cNvPr>
          <p:cNvSpPr txBox="1"/>
          <p:nvPr/>
        </p:nvSpPr>
        <p:spPr>
          <a:xfrm>
            <a:off x="2989548" y="4457024"/>
            <a:ext cx="503664"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BEFR</a:t>
            </a:r>
          </a:p>
        </p:txBody>
      </p:sp>
      <p:sp>
        <p:nvSpPr>
          <p:cNvPr id="59" name="CuadroTexto 58">
            <a:extLst>
              <a:ext uri="{FF2B5EF4-FFF2-40B4-BE49-F238E27FC236}">
                <a16:creationId xmlns:a16="http://schemas.microsoft.com/office/drawing/2014/main" id="{C6290485-AB84-AB65-4074-DADC1AD878FB}"/>
              </a:ext>
            </a:extLst>
          </p:cNvPr>
          <p:cNvSpPr txBox="1"/>
          <p:nvPr/>
        </p:nvSpPr>
        <p:spPr>
          <a:xfrm>
            <a:off x="4350367" y="3169098"/>
            <a:ext cx="428322"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BFR</a:t>
            </a:r>
          </a:p>
        </p:txBody>
      </p:sp>
      <p:sp>
        <p:nvSpPr>
          <p:cNvPr id="60" name="CuadroTexto 59">
            <a:extLst>
              <a:ext uri="{FF2B5EF4-FFF2-40B4-BE49-F238E27FC236}">
                <a16:creationId xmlns:a16="http://schemas.microsoft.com/office/drawing/2014/main" id="{F53E6EEF-41A4-BB3E-43B0-41C66183D987}"/>
              </a:ext>
            </a:extLst>
          </p:cNvPr>
          <p:cNvSpPr txBox="1"/>
          <p:nvPr/>
        </p:nvSpPr>
        <p:spPr>
          <a:xfrm>
            <a:off x="1426198" y="4026386"/>
            <a:ext cx="572721"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RTR-A</a:t>
            </a:r>
          </a:p>
        </p:txBody>
      </p:sp>
      <p:sp>
        <p:nvSpPr>
          <p:cNvPr id="61" name="CuadroTexto 60">
            <a:extLst>
              <a:ext uri="{FF2B5EF4-FFF2-40B4-BE49-F238E27FC236}">
                <a16:creationId xmlns:a16="http://schemas.microsoft.com/office/drawing/2014/main" id="{DB24CFDE-0CD2-89CC-83C8-999FEE8047F2}"/>
              </a:ext>
            </a:extLst>
          </p:cNvPr>
          <p:cNvSpPr txBox="1"/>
          <p:nvPr/>
        </p:nvSpPr>
        <p:spPr>
          <a:xfrm>
            <a:off x="2631900" y="5297739"/>
            <a:ext cx="566309"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RTR-B</a:t>
            </a:r>
          </a:p>
        </p:txBody>
      </p:sp>
      <p:sp>
        <p:nvSpPr>
          <p:cNvPr id="62" name="CuadroTexto 61">
            <a:extLst>
              <a:ext uri="{FF2B5EF4-FFF2-40B4-BE49-F238E27FC236}">
                <a16:creationId xmlns:a16="http://schemas.microsoft.com/office/drawing/2014/main" id="{86D7AFB0-9435-6354-CB72-3F70AE2904AE}"/>
              </a:ext>
            </a:extLst>
          </p:cNvPr>
          <p:cNvSpPr txBox="1"/>
          <p:nvPr/>
        </p:nvSpPr>
        <p:spPr>
          <a:xfrm>
            <a:off x="3937894" y="3771394"/>
            <a:ext cx="561500"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RTR-C</a:t>
            </a:r>
          </a:p>
        </p:txBody>
      </p:sp>
      <p:sp>
        <p:nvSpPr>
          <p:cNvPr id="63" name="CuadroTexto 62">
            <a:extLst>
              <a:ext uri="{FF2B5EF4-FFF2-40B4-BE49-F238E27FC236}">
                <a16:creationId xmlns:a16="http://schemas.microsoft.com/office/drawing/2014/main" id="{213CD774-EC3C-0687-CEB8-9A5E1B8D3885}"/>
              </a:ext>
            </a:extLst>
          </p:cNvPr>
          <p:cNvSpPr txBox="1"/>
          <p:nvPr/>
        </p:nvSpPr>
        <p:spPr>
          <a:xfrm>
            <a:off x="6606284" y="2521938"/>
            <a:ext cx="577530"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RTR-D</a:t>
            </a:r>
          </a:p>
        </p:txBody>
      </p:sp>
      <p:sp>
        <p:nvSpPr>
          <p:cNvPr id="64" name="CuadroTexto 63">
            <a:extLst>
              <a:ext uri="{FF2B5EF4-FFF2-40B4-BE49-F238E27FC236}">
                <a16:creationId xmlns:a16="http://schemas.microsoft.com/office/drawing/2014/main" id="{2A948DA9-B0D1-EB40-9D6E-2F187C1B864E}"/>
              </a:ext>
            </a:extLst>
          </p:cNvPr>
          <p:cNvSpPr txBox="1"/>
          <p:nvPr/>
        </p:nvSpPr>
        <p:spPr>
          <a:xfrm>
            <a:off x="6739262" y="3324664"/>
            <a:ext cx="555088"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RTR-E</a:t>
            </a:r>
          </a:p>
        </p:txBody>
      </p:sp>
      <p:sp>
        <p:nvSpPr>
          <p:cNvPr id="65" name="CuadroTexto 64">
            <a:extLst>
              <a:ext uri="{FF2B5EF4-FFF2-40B4-BE49-F238E27FC236}">
                <a16:creationId xmlns:a16="http://schemas.microsoft.com/office/drawing/2014/main" id="{3165329B-EFB3-273B-2E9A-6847A68F8CBE}"/>
              </a:ext>
            </a:extLst>
          </p:cNvPr>
          <p:cNvSpPr txBox="1"/>
          <p:nvPr/>
        </p:nvSpPr>
        <p:spPr>
          <a:xfrm>
            <a:off x="6732241" y="4291023"/>
            <a:ext cx="550279"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RTR-F</a:t>
            </a:r>
          </a:p>
        </p:txBody>
      </p:sp>
      <p:sp>
        <p:nvSpPr>
          <p:cNvPr id="66" name="CuadroTexto 65">
            <a:extLst>
              <a:ext uri="{FF2B5EF4-FFF2-40B4-BE49-F238E27FC236}">
                <a16:creationId xmlns:a16="http://schemas.microsoft.com/office/drawing/2014/main" id="{5E3CC2B9-E3D0-6F41-D9CF-2EFA9BFB1BC3}"/>
              </a:ext>
            </a:extLst>
          </p:cNvPr>
          <p:cNvSpPr txBox="1"/>
          <p:nvPr/>
        </p:nvSpPr>
        <p:spPr>
          <a:xfrm>
            <a:off x="6774754" y="5138024"/>
            <a:ext cx="577530" cy="276999"/>
          </a:xfrm>
          <a:prstGeom prst="rect">
            <a:avLst/>
          </a:prstGeom>
          <a:noFill/>
        </p:spPr>
        <p:txBody>
          <a:bodyPr wrap="none" rtlCol="0">
            <a:spAutoFit/>
          </a:bodyPr>
          <a:lstStyle/>
          <a:p>
            <a:r>
              <a:rPr lang="es-ES" sz="1200" b="1" dirty="0">
                <a:solidFill>
                  <a:schemeClr val="accent1">
                    <a:lumMod val="75000"/>
                  </a:schemeClr>
                </a:solidFill>
                <a:latin typeface="Calibri" panose="020F0502020204030204" pitchFamily="34" charset="0"/>
                <a:cs typeface="Calibri" panose="020F0502020204030204" pitchFamily="34" charset="0"/>
              </a:rPr>
              <a:t>RTR-G</a:t>
            </a:r>
          </a:p>
        </p:txBody>
      </p:sp>
      <p:sp>
        <p:nvSpPr>
          <p:cNvPr id="2" name="CuadroTexto 1">
            <a:extLst>
              <a:ext uri="{FF2B5EF4-FFF2-40B4-BE49-F238E27FC236}">
                <a16:creationId xmlns:a16="http://schemas.microsoft.com/office/drawing/2014/main" id="{6802C0EA-30ED-358F-B47C-A85DEFB03E79}"/>
              </a:ext>
            </a:extLst>
          </p:cNvPr>
          <p:cNvSpPr txBox="1"/>
          <p:nvPr/>
        </p:nvSpPr>
        <p:spPr>
          <a:xfrm>
            <a:off x="956604" y="212408"/>
            <a:ext cx="6935539" cy="769441"/>
          </a:xfrm>
          <a:prstGeom prst="rect">
            <a:avLst/>
          </a:prstGeom>
          <a:noFill/>
          <a:ln>
            <a:noFill/>
          </a:ln>
        </p:spPr>
        <p:txBody>
          <a:bodyPr wrap="square" rtlCol="0">
            <a:spAutoFit/>
          </a:bodyPr>
          <a:lstStyle/>
          <a:p>
            <a:r>
              <a:rPr lang="es-ES" sz="4400" dirty="0">
                <a:solidFill>
                  <a:schemeClr val="accent1">
                    <a:lumMod val="75000"/>
                  </a:schemeClr>
                </a:solidFill>
                <a:ea typeface="Verdana" panose="020B0604030504040204" pitchFamily="34" charset="0"/>
                <a:cs typeface="Verdana" panose="020B0604030504040204" pitchFamily="34" charset="0"/>
              </a:rPr>
              <a:t>Nomenclatura BIER</a:t>
            </a:r>
          </a:p>
        </p:txBody>
      </p:sp>
      <p:cxnSp>
        <p:nvCxnSpPr>
          <p:cNvPr id="4" name="Conector recto 3">
            <a:extLst>
              <a:ext uri="{FF2B5EF4-FFF2-40B4-BE49-F238E27FC236}">
                <a16:creationId xmlns:a16="http://schemas.microsoft.com/office/drawing/2014/main" id="{1B01B820-2BEE-94C4-EA10-C9EAD4C66D09}"/>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7" name="Rectángulo redondeado 6">
            <a:extLst>
              <a:ext uri="{FF2B5EF4-FFF2-40B4-BE49-F238E27FC236}">
                <a16:creationId xmlns:a16="http://schemas.microsoft.com/office/drawing/2014/main" id="{0D24A567-E0BB-C1C8-A2A7-223565BB50DF}"/>
              </a:ext>
            </a:extLst>
          </p:cNvPr>
          <p:cNvSpPr/>
          <p:nvPr/>
        </p:nvSpPr>
        <p:spPr>
          <a:xfrm>
            <a:off x="8080668" y="1251906"/>
            <a:ext cx="3960655" cy="1192946"/>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dirty="0">
                <a:solidFill>
                  <a:schemeClr val="bg2">
                    <a:lumMod val="25000"/>
                  </a:schemeClr>
                </a:solidFill>
              </a:rPr>
              <a:t>BFR-ID: cada BFIR/BFER tiene un ID de 16 bits – mapea a un bit en el </a:t>
            </a:r>
            <a:r>
              <a:rPr lang="es-ES" dirty="0" err="1">
                <a:solidFill>
                  <a:schemeClr val="bg2">
                    <a:lumMod val="25000"/>
                  </a:schemeClr>
                </a:solidFill>
              </a:rPr>
              <a:t>BitString</a:t>
            </a:r>
            <a:endParaRPr lang="es-ES" dirty="0">
              <a:solidFill>
                <a:schemeClr val="bg2">
                  <a:lumMod val="25000"/>
                </a:schemeClr>
              </a:solidFill>
            </a:endParaRPr>
          </a:p>
        </p:txBody>
      </p:sp>
      <p:sp>
        <p:nvSpPr>
          <p:cNvPr id="8" name="Rectángulo redondeado 7">
            <a:extLst>
              <a:ext uri="{FF2B5EF4-FFF2-40B4-BE49-F238E27FC236}">
                <a16:creationId xmlns:a16="http://schemas.microsoft.com/office/drawing/2014/main" id="{77048659-84A4-C5F8-B25D-DE95719B3BA4}"/>
              </a:ext>
            </a:extLst>
          </p:cNvPr>
          <p:cNvSpPr/>
          <p:nvPr/>
        </p:nvSpPr>
        <p:spPr>
          <a:xfrm>
            <a:off x="8115060" y="224066"/>
            <a:ext cx="3926263" cy="914931"/>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dirty="0">
                <a:solidFill>
                  <a:schemeClr val="accent5">
                    <a:lumMod val="60000"/>
                    <a:lumOff val="40000"/>
                  </a:schemeClr>
                </a:solidFill>
              </a:rPr>
              <a:t>BFR: BIER </a:t>
            </a:r>
            <a:r>
              <a:rPr lang="es-ES" dirty="0" err="1">
                <a:solidFill>
                  <a:schemeClr val="accent5">
                    <a:lumMod val="60000"/>
                    <a:lumOff val="40000"/>
                  </a:schemeClr>
                </a:solidFill>
              </a:rPr>
              <a:t>Forwarding</a:t>
            </a:r>
            <a:r>
              <a:rPr lang="es-ES" dirty="0">
                <a:solidFill>
                  <a:schemeClr val="accent5">
                    <a:lumMod val="60000"/>
                    <a:lumOff val="40000"/>
                  </a:schemeClr>
                </a:solidFill>
              </a:rPr>
              <a:t> </a:t>
            </a:r>
            <a:r>
              <a:rPr lang="es-ES" dirty="0" err="1">
                <a:solidFill>
                  <a:schemeClr val="accent5">
                    <a:lumMod val="60000"/>
                    <a:lumOff val="40000"/>
                  </a:schemeClr>
                </a:solidFill>
              </a:rPr>
              <a:t>Router</a:t>
            </a:r>
            <a:endParaRPr lang="es-ES" dirty="0">
              <a:solidFill>
                <a:schemeClr val="accent5">
                  <a:lumMod val="60000"/>
                  <a:lumOff val="40000"/>
                </a:schemeClr>
              </a:solidFill>
            </a:endParaRPr>
          </a:p>
          <a:p>
            <a:pPr marL="285750" indent="-285750">
              <a:buFont typeface="Arial" panose="020B0604020202020204" pitchFamily="34" charset="0"/>
              <a:buChar char="•"/>
            </a:pPr>
            <a:r>
              <a:rPr lang="es-ES" dirty="0">
                <a:solidFill>
                  <a:schemeClr val="accent5">
                    <a:lumMod val="60000"/>
                    <a:lumOff val="40000"/>
                  </a:schemeClr>
                </a:solidFill>
              </a:rPr>
              <a:t>BFIR: </a:t>
            </a:r>
            <a:r>
              <a:rPr lang="es-ES" dirty="0" err="1">
                <a:solidFill>
                  <a:schemeClr val="accent5">
                    <a:lumMod val="60000"/>
                    <a:lumOff val="40000"/>
                  </a:schemeClr>
                </a:solidFill>
              </a:rPr>
              <a:t>Ingress</a:t>
            </a:r>
            <a:r>
              <a:rPr lang="es-ES" dirty="0">
                <a:solidFill>
                  <a:schemeClr val="accent5">
                    <a:lumMod val="60000"/>
                    <a:lumOff val="40000"/>
                  </a:schemeClr>
                </a:solidFill>
              </a:rPr>
              <a:t> BFR</a:t>
            </a:r>
          </a:p>
          <a:p>
            <a:pPr marL="285750" indent="-285750">
              <a:buFont typeface="Arial" panose="020B0604020202020204" pitchFamily="34" charset="0"/>
              <a:buChar char="•"/>
            </a:pPr>
            <a:r>
              <a:rPr lang="es-ES" dirty="0">
                <a:solidFill>
                  <a:schemeClr val="accent5">
                    <a:lumMod val="60000"/>
                    <a:lumOff val="40000"/>
                  </a:schemeClr>
                </a:solidFill>
              </a:rPr>
              <a:t>BFER: </a:t>
            </a:r>
            <a:r>
              <a:rPr lang="es-ES" dirty="0" err="1">
                <a:solidFill>
                  <a:schemeClr val="accent5">
                    <a:lumMod val="60000"/>
                    <a:lumOff val="40000"/>
                  </a:schemeClr>
                </a:solidFill>
              </a:rPr>
              <a:t>Egress</a:t>
            </a:r>
            <a:r>
              <a:rPr lang="es-ES" dirty="0">
                <a:solidFill>
                  <a:schemeClr val="accent5">
                    <a:lumMod val="60000"/>
                    <a:lumOff val="40000"/>
                  </a:schemeClr>
                </a:solidFill>
              </a:rPr>
              <a:t> BFR</a:t>
            </a:r>
            <a:endParaRPr lang="es-ES" dirty="0">
              <a:solidFill>
                <a:schemeClr val="accent5">
                  <a:lumMod val="60000"/>
                  <a:lumOff val="40000"/>
                </a:schemeClr>
              </a:solidFill>
              <a:ea typeface="Verdana" panose="020B0604030504040204" pitchFamily="34" charset="0"/>
              <a:cs typeface="Verdana" panose="020B0604030504040204" pitchFamily="34" charset="0"/>
            </a:endParaRPr>
          </a:p>
        </p:txBody>
      </p:sp>
      <p:sp>
        <p:nvSpPr>
          <p:cNvPr id="10" name="Rectángulo redondeado 9">
            <a:extLst>
              <a:ext uri="{FF2B5EF4-FFF2-40B4-BE49-F238E27FC236}">
                <a16:creationId xmlns:a16="http://schemas.microsoft.com/office/drawing/2014/main" id="{FC409BFA-A3E7-50A0-E4CD-8B8BE813BE09}"/>
              </a:ext>
            </a:extLst>
          </p:cNvPr>
          <p:cNvSpPr/>
          <p:nvPr/>
        </p:nvSpPr>
        <p:spPr>
          <a:xfrm>
            <a:off x="8060788" y="2563701"/>
            <a:ext cx="3980535" cy="914931"/>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dirty="0">
                <a:solidFill>
                  <a:schemeClr val="accent5">
                    <a:lumMod val="60000"/>
                    <a:lumOff val="40000"/>
                  </a:schemeClr>
                </a:solidFill>
              </a:rPr>
              <a:t>BFR-</a:t>
            </a:r>
            <a:r>
              <a:rPr lang="es-ES" dirty="0" err="1">
                <a:solidFill>
                  <a:schemeClr val="accent5">
                    <a:lumMod val="60000"/>
                    <a:lumOff val="40000"/>
                  </a:schemeClr>
                </a:solidFill>
              </a:rPr>
              <a:t>prefix</a:t>
            </a:r>
            <a:r>
              <a:rPr lang="es-ES" dirty="0">
                <a:solidFill>
                  <a:schemeClr val="accent5">
                    <a:lumMod val="60000"/>
                    <a:lumOff val="40000"/>
                  </a:schemeClr>
                </a:solidFill>
              </a:rPr>
              <a:t>: </a:t>
            </a:r>
            <a:r>
              <a:rPr lang="es-ES" dirty="0" err="1">
                <a:solidFill>
                  <a:schemeClr val="accent5">
                    <a:lumMod val="60000"/>
                    <a:lumOff val="40000"/>
                  </a:schemeClr>
                </a:solidFill>
              </a:rPr>
              <a:t>loopback</a:t>
            </a:r>
            <a:r>
              <a:rPr lang="es-ES" dirty="0">
                <a:solidFill>
                  <a:schemeClr val="accent5">
                    <a:lumMod val="60000"/>
                    <a:lumOff val="40000"/>
                  </a:schemeClr>
                </a:solidFill>
              </a:rPr>
              <a:t> en cada BFR para la señalización y el </a:t>
            </a:r>
            <a:r>
              <a:rPr lang="es-ES" dirty="0" err="1">
                <a:solidFill>
                  <a:schemeClr val="accent5">
                    <a:lumMod val="60000"/>
                    <a:lumOff val="40000"/>
                  </a:schemeClr>
                </a:solidFill>
              </a:rPr>
              <a:t>forwarding</a:t>
            </a:r>
            <a:r>
              <a:rPr lang="es-ES" dirty="0">
                <a:solidFill>
                  <a:schemeClr val="accent5">
                    <a:lumMod val="60000"/>
                    <a:lumOff val="40000"/>
                  </a:schemeClr>
                </a:solidFill>
              </a:rPr>
              <a:t> de BIER</a:t>
            </a:r>
          </a:p>
        </p:txBody>
      </p:sp>
      <p:sp>
        <p:nvSpPr>
          <p:cNvPr id="13" name="Rectángulo redondeado 12">
            <a:extLst>
              <a:ext uri="{FF2B5EF4-FFF2-40B4-BE49-F238E27FC236}">
                <a16:creationId xmlns:a16="http://schemas.microsoft.com/office/drawing/2014/main" id="{D5E53850-A2B2-679F-124F-F693E180DDBA}"/>
              </a:ext>
            </a:extLst>
          </p:cNvPr>
          <p:cNvSpPr/>
          <p:nvPr/>
        </p:nvSpPr>
        <p:spPr>
          <a:xfrm>
            <a:off x="8043592" y="3608992"/>
            <a:ext cx="3997731" cy="846651"/>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800" dirty="0">
                <a:solidFill>
                  <a:schemeClr val="bg2">
                    <a:lumMod val="25000"/>
                  </a:schemeClr>
                </a:solidFill>
              </a:rPr>
              <a:t>BIRT: BIER </a:t>
            </a:r>
            <a:r>
              <a:rPr lang="es-ES" sz="1800" dirty="0" err="1">
                <a:solidFill>
                  <a:schemeClr val="bg2">
                    <a:lumMod val="25000"/>
                  </a:schemeClr>
                </a:solidFill>
              </a:rPr>
              <a:t>Routing</a:t>
            </a:r>
            <a:r>
              <a:rPr lang="es-ES" sz="1800" dirty="0">
                <a:solidFill>
                  <a:schemeClr val="bg2">
                    <a:lumMod val="25000"/>
                  </a:schemeClr>
                </a:solidFill>
              </a:rPr>
              <a:t> Table</a:t>
            </a:r>
          </a:p>
          <a:p>
            <a:pPr marL="285750" indent="-285750">
              <a:buFont typeface="Arial" panose="020B0604020202020204" pitchFamily="34" charset="0"/>
              <a:buChar char="•"/>
            </a:pPr>
            <a:r>
              <a:rPr lang="es-ES" sz="1800" dirty="0">
                <a:solidFill>
                  <a:schemeClr val="bg2">
                    <a:lumMod val="25000"/>
                  </a:schemeClr>
                </a:solidFill>
              </a:rPr>
              <a:t>BIFT: BIER </a:t>
            </a:r>
            <a:r>
              <a:rPr lang="es-ES" sz="1800" dirty="0" err="1">
                <a:solidFill>
                  <a:schemeClr val="bg2">
                    <a:lumMod val="25000"/>
                  </a:schemeClr>
                </a:solidFill>
              </a:rPr>
              <a:t>Forwarding</a:t>
            </a:r>
            <a:r>
              <a:rPr lang="es-ES" sz="1800" dirty="0">
                <a:solidFill>
                  <a:schemeClr val="bg2">
                    <a:lumMod val="25000"/>
                  </a:schemeClr>
                </a:solidFill>
              </a:rPr>
              <a:t> Table</a:t>
            </a:r>
            <a:endParaRPr lang="es-ES" dirty="0">
              <a:solidFill>
                <a:schemeClr val="bg2">
                  <a:lumMod val="25000"/>
                </a:schemeClr>
              </a:solidFill>
            </a:endParaRPr>
          </a:p>
        </p:txBody>
      </p:sp>
      <p:sp>
        <p:nvSpPr>
          <p:cNvPr id="14" name="Rectángulo redondeado 13">
            <a:extLst>
              <a:ext uri="{FF2B5EF4-FFF2-40B4-BE49-F238E27FC236}">
                <a16:creationId xmlns:a16="http://schemas.microsoft.com/office/drawing/2014/main" id="{4448E30D-BFAF-1FC5-D1F5-9179A4FFE246}"/>
              </a:ext>
            </a:extLst>
          </p:cNvPr>
          <p:cNvSpPr/>
          <p:nvPr/>
        </p:nvSpPr>
        <p:spPr>
          <a:xfrm>
            <a:off x="8005618" y="4587505"/>
            <a:ext cx="4035705" cy="671604"/>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dirty="0">
                <a:solidFill>
                  <a:schemeClr val="accent5">
                    <a:lumMod val="60000"/>
                    <a:lumOff val="40000"/>
                  </a:schemeClr>
                </a:solidFill>
              </a:rPr>
              <a:t>BSL: </a:t>
            </a:r>
            <a:r>
              <a:rPr lang="es-ES" dirty="0" err="1">
                <a:solidFill>
                  <a:schemeClr val="accent5">
                    <a:lumMod val="60000"/>
                    <a:lumOff val="40000"/>
                  </a:schemeClr>
                </a:solidFill>
              </a:rPr>
              <a:t>BitStringLength</a:t>
            </a:r>
            <a:r>
              <a:rPr lang="es-ES" dirty="0">
                <a:solidFill>
                  <a:schemeClr val="accent5">
                    <a:lumMod val="60000"/>
                    <a:lumOff val="40000"/>
                  </a:schemeClr>
                </a:solidFill>
              </a:rPr>
              <a:t> (min 64 bits)</a:t>
            </a:r>
          </a:p>
        </p:txBody>
      </p:sp>
      <p:sp>
        <p:nvSpPr>
          <p:cNvPr id="15" name="Rectángulo redondeado 14">
            <a:extLst>
              <a:ext uri="{FF2B5EF4-FFF2-40B4-BE49-F238E27FC236}">
                <a16:creationId xmlns:a16="http://schemas.microsoft.com/office/drawing/2014/main" id="{88A3BEB3-F6E6-8C0D-7755-03711DCB51B4}"/>
              </a:ext>
            </a:extLst>
          </p:cNvPr>
          <p:cNvSpPr/>
          <p:nvPr/>
        </p:nvSpPr>
        <p:spPr>
          <a:xfrm>
            <a:off x="8005618" y="5415024"/>
            <a:ext cx="4035705" cy="1218910"/>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800" dirty="0">
                <a:solidFill>
                  <a:schemeClr val="bg2">
                    <a:lumMod val="25000"/>
                  </a:schemeClr>
                </a:solidFill>
              </a:rPr>
              <a:t>F-BM: Bit </a:t>
            </a:r>
            <a:r>
              <a:rPr lang="es-ES" sz="1800" dirty="0" err="1">
                <a:solidFill>
                  <a:schemeClr val="bg2">
                    <a:lumMod val="25000"/>
                  </a:schemeClr>
                </a:solidFill>
              </a:rPr>
              <a:t>mask</a:t>
            </a:r>
            <a:r>
              <a:rPr lang="es-ES" sz="1800" dirty="0">
                <a:solidFill>
                  <a:schemeClr val="bg2">
                    <a:lumMod val="25000"/>
                  </a:schemeClr>
                </a:solidFill>
              </a:rPr>
              <a:t> asociada a cada vecino de un BFR y que representa a todos los </a:t>
            </a:r>
            <a:r>
              <a:rPr lang="es-ES" sz="1800" dirty="0" err="1">
                <a:solidFill>
                  <a:schemeClr val="bg2">
                    <a:lumMod val="25000"/>
                  </a:schemeClr>
                </a:solidFill>
              </a:rPr>
              <a:t>BFERs</a:t>
            </a:r>
            <a:r>
              <a:rPr lang="es-ES" sz="1800" dirty="0">
                <a:solidFill>
                  <a:schemeClr val="bg2">
                    <a:lumMod val="25000"/>
                  </a:schemeClr>
                </a:solidFill>
              </a:rPr>
              <a:t> alcanzables a través de ese vecino</a:t>
            </a:r>
          </a:p>
        </p:txBody>
      </p:sp>
    </p:spTree>
    <p:extLst>
      <p:ext uri="{BB962C8B-B14F-4D97-AF65-F5344CB8AC3E}">
        <p14:creationId xmlns:p14="http://schemas.microsoft.com/office/powerpoint/2010/main" val="1850566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P spid="13" grpId="0" animBg="1"/>
      <p:bldP spid="14" grpId="0" animBg="1"/>
      <p:bldP spid="1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94E26-EDF6-31D5-2AE6-5BE58F02119D}"/>
            </a:ext>
          </a:extLst>
        </p:cNvPr>
        <p:cNvGrpSpPr/>
        <p:nvPr/>
      </p:nvGrpSpPr>
      <p:grpSpPr>
        <a:xfrm>
          <a:off x="0" y="0"/>
          <a:ext cx="0" cy="0"/>
          <a:chOff x="0" y="0"/>
          <a:chExt cx="0" cy="0"/>
        </a:xfrm>
      </p:grpSpPr>
      <p:pic>
        <p:nvPicPr>
          <p:cNvPr id="6" name="Imagen 5">
            <a:extLst>
              <a:ext uri="{FF2B5EF4-FFF2-40B4-BE49-F238E27FC236}">
                <a16:creationId xmlns:a16="http://schemas.microsoft.com/office/drawing/2014/main" id="{12F40A9E-4982-7962-2370-D715BD5ECF23}"/>
              </a:ext>
            </a:extLst>
          </p:cNvPr>
          <p:cNvPicPr>
            <a:picLocks noChangeAspect="1"/>
          </p:cNvPicPr>
          <p:nvPr/>
        </p:nvPicPr>
        <p:blipFill>
          <a:blip r:embed="rId2"/>
          <a:stretch>
            <a:fillRect/>
          </a:stretch>
        </p:blipFill>
        <p:spPr>
          <a:xfrm>
            <a:off x="192378" y="3954460"/>
            <a:ext cx="585066" cy="585066"/>
          </a:xfrm>
          <a:prstGeom prst="rect">
            <a:avLst/>
          </a:prstGeom>
        </p:spPr>
      </p:pic>
      <p:pic>
        <p:nvPicPr>
          <p:cNvPr id="9" name="Imagen 8">
            <a:extLst>
              <a:ext uri="{FF2B5EF4-FFF2-40B4-BE49-F238E27FC236}">
                <a16:creationId xmlns:a16="http://schemas.microsoft.com/office/drawing/2014/main" id="{8A2B909F-1032-6BA8-69C9-47DF5E8A349E}"/>
              </a:ext>
            </a:extLst>
          </p:cNvPr>
          <p:cNvPicPr>
            <a:picLocks noChangeAspect="1"/>
          </p:cNvPicPr>
          <p:nvPr/>
        </p:nvPicPr>
        <p:blipFill>
          <a:blip r:embed="rId3"/>
          <a:stretch>
            <a:fillRect/>
          </a:stretch>
        </p:blipFill>
        <p:spPr>
          <a:xfrm>
            <a:off x="10603517" y="5847130"/>
            <a:ext cx="585066" cy="585066"/>
          </a:xfrm>
          <a:prstGeom prst="rect">
            <a:avLst/>
          </a:prstGeom>
        </p:spPr>
      </p:pic>
      <p:pic>
        <p:nvPicPr>
          <p:cNvPr id="11" name="Imagen 10">
            <a:extLst>
              <a:ext uri="{FF2B5EF4-FFF2-40B4-BE49-F238E27FC236}">
                <a16:creationId xmlns:a16="http://schemas.microsoft.com/office/drawing/2014/main" id="{E1D77FBE-8565-B30F-4DEC-F599031A4DA3}"/>
              </a:ext>
            </a:extLst>
          </p:cNvPr>
          <p:cNvPicPr>
            <a:picLocks noChangeAspect="1"/>
          </p:cNvPicPr>
          <p:nvPr/>
        </p:nvPicPr>
        <p:blipFill>
          <a:blip r:embed="rId4"/>
          <a:stretch>
            <a:fillRect/>
          </a:stretch>
        </p:blipFill>
        <p:spPr>
          <a:xfrm>
            <a:off x="8726963" y="5871453"/>
            <a:ext cx="542637" cy="542637"/>
          </a:xfrm>
          <a:prstGeom prst="rect">
            <a:avLst/>
          </a:prstGeom>
        </p:spPr>
      </p:pic>
      <p:cxnSp>
        <p:nvCxnSpPr>
          <p:cNvPr id="17" name="Conector recto 16">
            <a:extLst>
              <a:ext uri="{FF2B5EF4-FFF2-40B4-BE49-F238E27FC236}">
                <a16:creationId xmlns:a16="http://schemas.microsoft.com/office/drawing/2014/main" id="{34937AA0-4C7B-8092-0B38-19B12A1F4466}"/>
              </a:ext>
            </a:extLst>
          </p:cNvPr>
          <p:cNvCxnSpPr>
            <a:stCxn id="11" idx="3"/>
            <a:endCxn id="9" idx="1"/>
          </p:cNvCxnSpPr>
          <p:nvPr/>
        </p:nvCxnSpPr>
        <p:spPr>
          <a:xfrm flipV="1">
            <a:off x="9269600" y="6139663"/>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18" name="Imagen 17">
            <a:extLst>
              <a:ext uri="{FF2B5EF4-FFF2-40B4-BE49-F238E27FC236}">
                <a16:creationId xmlns:a16="http://schemas.microsoft.com/office/drawing/2014/main" id="{A4050ACF-D688-C3E9-203F-49C108982611}"/>
              </a:ext>
            </a:extLst>
          </p:cNvPr>
          <p:cNvPicPr>
            <a:picLocks noChangeAspect="1"/>
          </p:cNvPicPr>
          <p:nvPr/>
        </p:nvPicPr>
        <p:blipFill>
          <a:blip r:embed="rId3"/>
          <a:stretch>
            <a:fillRect/>
          </a:stretch>
        </p:blipFill>
        <p:spPr>
          <a:xfrm>
            <a:off x="10603517" y="4273511"/>
            <a:ext cx="585066" cy="585066"/>
          </a:xfrm>
          <a:prstGeom prst="rect">
            <a:avLst/>
          </a:prstGeom>
        </p:spPr>
      </p:pic>
      <p:pic>
        <p:nvPicPr>
          <p:cNvPr id="19" name="Imagen 18">
            <a:extLst>
              <a:ext uri="{FF2B5EF4-FFF2-40B4-BE49-F238E27FC236}">
                <a16:creationId xmlns:a16="http://schemas.microsoft.com/office/drawing/2014/main" id="{261F780A-FD73-4C3D-88D6-173B7A1242E9}"/>
              </a:ext>
            </a:extLst>
          </p:cNvPr>
          <p:cNvPicPr>
            <a:picLocks noChangeAspect="1"/>
          </p:cNvPicPr>
          <p:nvPr/>
        </p:nvPicPr>
        <p:blipFill>
          <a:blip r:embed="rId4"/>
          <a:stretch>
            <a:fillRect/>
          </a:stretch>
        </p:blipFill>
        <p:spPr>
          <a:xfrm>
            <a:off x="8726963" y="4297834"/>
            <a:ext cx="542637" cy="542637"/>
          </a:xfrm>
          <a:prstGeom prst="rect">
            <a:avLst/>
          </a:prstGeom>
        </p:spPr>
      </p:pic>
      <p:cxnSp>
        <p:nvCxnSpPr>
          <p:cNvPr id="20" name="Conector recto 19">
            <a:extLst>
              <a:ext uri="{FF2B5EF4-FFF2-40B4-BE49-F238E27FC236}">
                <a16:creationId xmlns:a16="http://schemas.microsoft.com/office/drawing/2014/main" id="{90E0B56A-AE1A-97CC-847A-E14AEEBE749D}"/>
              </a:ext>
            </a:extLst>
          </p:cNvPr>
          <p:cNvCxnSpPr>
            <a:stCxn id="19" idx="3"/>
            <a:endCxn id="18" idx="1"/>
          </p:cNvCxnSpPr>
          <p:nvPr/>
        </p:nvCxnSpPr>
        <p:spPr>
          <a:xfrm flipV="1">
            <a:off x="9269600" y="4566044"/>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2" name="Imagen 21">
            <a:extLst>
              <a:ext uri="{FF2B5EF4-FFF2-40B4-BE49-F238E27FC236}">
                <a16:creationId xmlns:a16="http://schemas.microsoft.com/office/drawing/2014/main" id="{DC2371B0-8905-A159-B3AA-6EE20A24D32A}"/>
              </a:ext>
            </a:extLst>
          </p:cNvPr>
          <p:cNvPicPr>
            <a:picLocks noChangeAspect="1"/>
          </p:cNvPicPr>
          <p:nvPr/>
        </p:nvPicPr>
        <p:blipFill>
          <a:blip r:embed="rId4"/>
          <a:stretch>
            <a:fillRect/>
          </a:stretch>
        </p:blipFill>
        <p:spPr>
          <a:xfrm>
            <a:off x="8715812" y="2904808"/>
            <a:ext cx="542637" cy="542637"/>
          </a:xfrm>
          <a:prstGeom prst="rect">
            <a:avLst/>
          </a:prstGeom>
        </p:spPr>
      </p:pic>
      <p:pic>
        <p:nvPicPr>
          <p:cNvPr id="24" name="Imagen 23">
            <a:extLst>
              <a:ext uri="{FF2B5EF4-FFF2-40B4-BE49-F238E27FC236}">
                <a16:creationId xmlns:a16="http://schemas.microsoft.com/office/drawing/2014/main" id="{3FFF4B39-DD6B-B857-1BFE-1678F9BBFF70}"/>
              </a:ext>
            </a:extLst>
          </p:cNvPr>
          <p:cNvPicPr>
            <a:picLocks noChangeAspect="1"/>
          </p:cNvPicPr>
          <p:nvPr/>
        </p:nvPicPr>
        <p:blipFill>
          <a:blip r:embed="rId3"/>
          <a:stretch>
            <a:fillRect/>
          </a:stretch>
        </p:blipFill>
        <p:spPr>
          <a:xfrm>
            <a:off x="10603517" y="1295710"/>
            <a:ext cx="585066" cy="585066"/>
          </a:xfrm>
          <a:prstGeom prst="rect">
            <a:avLst/>
          </a:prstGeom>
        </p:spPr>
      </p:pic>
      <p:pic>
        <p:nvPicPr>
          <p:cNvPr id="25" name="Imagen 24">
            <a:extLst>
              <a:ext uri="{FF2B5EF4-FFF2-40B4-BE49-F238E27FC236}">
                <a16:creationId xmlns:a16="http://schemas.microsoft.com/office/drawing/2014/main" id="{E4046FF4-116E-F0BA-97E0-60538D5ACD0E}"/>
              </a:ext>
            </a:extLst>
          </p:cNvPr>
          <p:cNvPicPr>
            <a:picLocks noChangeAspect="1"/>
          </p:cNvPicPr>
          <p:nvPr/>
        </p:nvPicPr>
        <p:blipFill>
          <a:blip r:embed="rId4"/>
          <a:stretch>
            <a:fillRect/>
          </a:stretch>
        </p:blipFill>
        <p:spPr>
          <a:xfrm>
            <a:off x="8726963" y="1320033"/>
            <a:ext cx="542637" cy="542637"/>
          </a:xfrm>
          <a:prstGeom prst="rect">
            <a:avLst/>
          </a:prstGeom>
        </p:spPr>
      </p:pic>
      <p:cxnSp>
        <p:nvCxnSpPr>
          <p:cNvPr id="26" name="Conector recto 25">
            <a:extLst>
              <a:ext uri="{FF2B5EF4-FFF2-40B4-BE49-F238E27FC236}">
                <a16:creationId xmlns:a16="http://schemas.microsoft.com/office/drawing/2014/main" id="{A7A6E4C1-AB57-FF74-E9C4-11006FE69CDC}"/>
              </a:ext>
            </a:extLst>
          </p:cNvPr>
          <p:cNvCxnSpPr>
            <a:stCxn id="25" idx="3"/>
            <a:endCxn id="24" idx="1"/>
          </p:cNvCxnSpPr>
          <p:nvPr/>
        </p:nvCxnSpPr>
        <p:spPr>
          <a:xfrm flipV="1">
            <a:off x="9269600" y="1588243"/>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7" name="Imagen 26">
            <a:extLst>
              <a:ext uri="{FF2B5EF4-FFF2-40B4-BE49-F238E27FC236}">
                <a16:creationId xmlns:a16="http://schemas.microsoft.com/office/drawing/2014/main" id="{8CC39587-3274-4DA9-7DCB-47D0D3356462}"/>
              </a:ext>
            </a:extLst>
          </p:cNvPr>
          <p:cNvPicPr>
            <a:picLocks noChangeAspect="1"/>
          </p:cNvPicPr>
          <p:nvPr/>
        </p:nvPicPr>
        <p:blipFill>
          <a:blip r:embed="rId3"/>
          <a:stretch>
            <a:fillRect/>
          </a:stretch>
        </p:blipFill>
        <p:spPr>
          <a:xfrm>
            <a:off x="6133603" y="5285374"/>
            <a:ext cx="585066" cy="585066"/>
          </a:xfrm>
          <a:prstGeom prst="rect">
            <a:avLst/>
          </a:prstGeom>
        </p:spPr>
      </p:pic>
      <p:pic>
        <p:nvPicPr>
          <p:cNvPr id="28" name="Imagen 27">
            <a:extLst>
              <a:ext uri="{FF2B5EF4-FFF2-40B4-BE49-F238E27FC236}">
                <a16:creationId xmlns:a16="http://schemas.microsoft.com/office/drawing/2014/main" id="{85E1ACA2-0BF9-3F49-FED1-9720986C8B1B}"/>
              </a:ext>
            </a:extLst>
          </p:cNvPr>
          <p:cNvPicPr>
            <a:picLocks noChangeAspect="1"/>
          </p:cNvPicPr>
          <p:nvPr/>
        </p:nvPicPr>
        <p:blipFill>
          <a:blip r:embed="rId4"/>
          <a:stretch>
            <a:fillRect/>
          </a:stretch>
        </p:blipFill>
        <p:spPr>
          <a:xfrm>
            <a:off x="4698210" y="5309697"/>
            <a:ext cx="542637" cy="542637"/>
          </a:xfrm>
          <a:prstGeom prst="rect">
            <a:avLst/>
          </a:prstGeom>
        </p:spPr>
      </p:pic>
      <p:cxnSp>
        <p:nvCxnSpPr>
          <p:cNvPr id="29" name="Conector recto 28">
            <a:extLst>
              <a:ext uri="{FF2B5EF4-FFF2-40B4-BE49-F238E27FC236}">
                <a16:creationId xmlns:a16="http://schemas.microsoft.com/office/drawing/2014/main" id="{EDFCF912-5092-4390-47A4-7624869EC4EF}"/>
              </a:ext>
            </a:extLst>
          </p:cNvPr>
          <p:cNvCxnSpPr>
            <a:stCxn id="28" idx="3"/>
            <a:endCxn id="27" idx="1"/>
          </p:cNvCxnSpPr>
          <p:nvPr/>
        </p:nvCxnSpPr>
        <p:spPr>
          <a:xfrm flipV="1">
            <a:off x="5240847" y="5577907"/>
            <a:ext cx="892756"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Conector recto 30">
            <a:extLst>
              <a:ext uri="{FF2B5EF4-FFF2-40B4-BE49-F238E27FC236}">
                <a16:creationId xmlns:a16="http://schemas.microsoft.com/office/drawing/2014/main" id="{F84AAE24-30C6-B426-FDC4-71CF57AFC7FB}"/>
              </a:ext>
            </a:extLst>
          </p:cNvPr>
          <p:cNvCxnSpPr>
            <a:cxnSpLocks/>
            <a:stCxn id="12" idx="1"/>
            <a:endCxn id="25" idx="1"/>
          </p:cNvCxnSpPr>
          <p:nvPr/>
        </p:nvCxnSpPr>
        <p:spPr>
          <a:xfrm flipV="1">
            <a:off x="6866701" y="1591352"/>
            <a:ext cx="1860262" cy="2687703"/>
          </a:xfrm>
          <a:prstGeom prst="line">
            <a:avLst/>
          </a:prstGeom>
        </p:spPr>
        <p:style>
          <a:lnRef idx="2">
            <a:schemeClr val="accent1"/>
          </a:lnRef>
          <a:fillRef idx="0">
            <a:schemeClr val="accent1"/>
          </a:fillRef>
          <a:effectRef idx="1">
            <a:schemeClr val="accent1"/>
          </a:effectRef>
          <a:fontRef idx="minor">
            <a:schemeClr val="tx1"/>
          </a:fontRef>
        </p:style>
      </p:cxnSp>
      <p:cxnSp>
        <p:nvCxnSpPr>
          <p:cNvPr id="39" name="Conector recto 38">
            <a:extLst>
              <a:ext uri="{FF2B5EF4-FFF2-40B4-BE49-F238E27FC236}">
                <a16:creationId xmlns:a16="http://schemas.microsoft.com/office/drawing/2014/main" id="{E3DADF7A-AD33-EB63-54AB-00B2AEA3D327}"/>
              </a:ext>
            </a:extLst>
          </p:cNvPr>
          <p:cNvCxnSpPr>
            <a:stCxn id="12" idx="1"/>
            <a:endCxn id="22" idx="1"/>
          </p:cNvCxnSpPr>
          <p:nvPr/>
        </p:nvCxnSpPr>
        <p:spPr>
          <a:xfrm flipV="1">
            <a:off x="6866701" y="3176127"/>
            <a:ext cx="1849111" cy="1102928"/>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Conector recto 40">
            <a:extLst>
              <a:ext uri="{FF2B5EF4-FFF2-40B4-BE49-F238E27FC236}">
                <a16:creationId xmlns:a16="http://schemas.microsoft.com/office/drawing/2014/main" id="{C73A3C40-D39F-4480-0FB2-9416040C84CC}"/>
              </a:ext>
            </a:extLst>
          </p:cNvPr>
          <p:cNvCxnSpPr>
            <a:stCxn id="12" idx="1"/>
            <a:endCxn id="19" idx="1"/>
          </p:cNvCxnSpPr>
          <p:nvPr/>
        </p:nvCxnSpPr>
        <p:spPr>
          <a:xfrm>
            <a:off x="6866701" y="4279055"/>
            <a:ext cx="1860262" cy="290098"/>
          </a:xfrm>
          <a:prstGeom prst="line">
            <a:avLst/>
          </a:prstGeom>
        </p:spPr>
        <p:style>
          <a:lnRef idx="2">
            <a:schemeClr val="accent1"/>
          </a:lnRef>
          <a:fillRef idx="0">
            <a:schemeClr val="accent1"/>
          </a:fillRef>
          <a:effectRef idx="1">
            <a:schemeClr val="accent1"/>
          </a:effectRef>
          <a:fontRef idx="minor">
            <a:schemeClr val="tx1"/>
          </a:fontRef>
        </p:style>
      </p:cxnSp>
      <p:cxnSp>
        <p:nvCxnSpPr>
          <p:cNvPr id="43" name="Conector recto 42">
            <a:extLst>
              <a:ext uri="{FF2B5EF4-FFF2-40B4-BE49-F238E27FC236}">
                <a16:creationId xmlns:a16="http://schemas.microsoft.com/office/drawing/2014/main" id="{44489E57-F798-91EB-4E9D-3A7E1BB0C9F5}"/>
              </a:ext>
            </a:extLst>
          </p:cNvPr>
          <p:cNvCxnSpPr>
            <a:stCxn id="12" idx="1"/>
            <a:endCxn id="11" idx="1"/>
          </p:cNvCxnSpPr>
          <p:nvPr/>
        </p:nvCxnSpPr>
        <p:spPr>
          <a:xfrm>
            <a:off x="6866701" y="4279055"/>
            <a:ext cx="1860262" cy="1863717"/>
          </a:xfrm>
          <a:prstGeom prst="line">
            <a:avLst/>
          </a:prstGeom>
        </p:spPr>
        <p:style>
          <a:lnRef idx="2">
            <a:schemeClr val="accent1"/>
          </a:lnRef>
          <a:fillRef idx="0">
            <a:schemeClr val="accent1"/>
          </a:fillRef>
          <a:effectRef idx="1">
            <a:schemeClr val="accent1"/>
          </a:effectRef>
          <a:fontRef idx="minor">
            <a:schemeClr val="tx1"/>
          </a:fontRef>
        </p:style>
      </p:cxnSp>
      <p:pic>
        <p:nvPicPr>
          <p:cNvPr id="12" name="Imagen 11">
            <a:extLst>
              <a:ext uri="{FF2B5EF4-FFF2-40B4-BE49-F238E27FC236}">
                <a16:creationId xmlns:a16="http://schemas.microsoft.com/office/drawing/2014/main" id="{6FFF01D0-04BC-BC53-C5C2-F5E1B8D00001}"/>
              </a:ext>
            </a:extLst>
          </p:cNvPr>
          <p:cNvPicPr>
            <a:picLocks noChangeAspect="1"/>
          </p:cNvPicPr>
          <p:nvPr/>
        </p:nvPicPr>
        <p:blipFill>
          <a:blip r:embed="rId4"/>
          <a:stretch>
            <a:fillRect/>
          </a:stretch>
        </p:blipFill>
        <p:spPr>
          <a:xfrm>
            <a:off x="6866701" y="4007736"/>
            <a:ext cx="542637" cy="542637"/>
          </a:xfrm>
          <a:prstGeom prst="rect">
            <a:avLst/>
          </a:prstGeom>
        </p:spPr>
      </p:pic>
      <p:cxnSp>
        <p:nvCxnSpPr>
          <p:cNvPr id="45" name="Conector recto 44">
            <a:extLst>
              <a:ext uri="{FF2B5EF4-FFF2-40B4-BE49-F238E27FC236}">
                <a16:creationId xmlns:a16="http://schemas.microsoft.com/office/drawing/2014/main" id="{1D7DF867-212F-B9EE-C59F-B32F459A78BA}"/>
              </a:ext>
            </a:extLst>
          </p:cNvPr>
          <p:cNvCxnSpPr>
            <a:cxnSpLocks/>
            <a:endCxn id="12" idx="1"/>
          </p:cNvCxnSpPr>
          <p:nvPr/>
        </p:nvCxnSpPr>
        <p:spPr>
          <a:xfrm>
            <a:off x="4002396" y="4272020"/>
            <a:ext cx="2864305"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48" name="Conector recto 47">
            <a:extLst>
              <a:ext uri="{FF2B5EF4-FFF2-40B4-BE49-F238E27FC236}">
                <a16:creationId xmlns:a16="http://schemas.microsoft.com/office/drawing/2014/main" id="{61C552E0-D078-16A8-766A-AD1091AE5B25}"/>
              </a:ext>
            </a:extLst>
          </p:cNvPr>
          <p:cNvCxnSpPr>
            <a:cxnSpLocks/>
            <a:stCxn id="6" idx="3"/>
            <a:endCxn id="8" idx="1"/>
          </p:cNvCxnSpPr>
          <p:nvPr/>
        </p:nvCxnSpPr>
        <p:spPr>
          <a:xfrm>
            <a:off x="777444" y="4246993"/>
            <a:ext cx="2677832" cy="6922"/>
          </a:xfrm>
          <a:prstGeom prst="line">
            <a:avLst/>
          </a:prstGeom>
        </p:spPr>
        <p:style>
          <a:lnRef idx="2">
            <a:schemeClr val="accent1"/>
          </a:lnRef>
          <a:fillRef idx="0">
            <a:schemeClr val="accent1"/>
          </a:fillRef>
          <a:effectRef idx="1">
            <a:schemeClr val="accent1"/>
          </a:effectRef>
          <a:fontRef idx="minor">
            <a:schemeClr val="tx1"/>
          </a:fontRef>
        </p:style>
      </p:cxnSp>
      <p:cxnSp>
        <p:nvCxnSpPr>
          <p:cNvPr id="51" name="Conector recto 50">
            <a:extLst>
              <a:ext uri="{FF2B5EF4-FFF2-40B4-BE49-F238E27FC236}">
                <a16:creationId xmlns:a16="http://schemas.microsoft.com/office/drawing/2014/main" id="{ED0194A5-9B18-9968-F0D7-822E4A8DA979}"/>
              </a:ext>
            </a:extLst>
          </p:cNvPr>
          <p:cNvCxnSpPr>
            <a:cxnSpLocks/>
            <a:endCxn id="28" idx="1"/>
          </p:cNvCxnSpPr>
          <p:nvPr/>
        </p:nvCxnSpPr>
        <p:spPr>
          <a:xfrm>
            <a:off x="3459759" y="4272020"/>
            <a:ext cx="1238451" cy="1308996"/>
          </a:xfrm>
          <a:prstGeom prst="line">
            <a:avLst/>
          </a:prstGeom>
        </p:spPr>
        <p:style>
          <a:lnRef idx="2">
            <a:schemeClr val="accent1"/>
          </a:lnRef>
          <a:fillRef idx="0">
            <a:schemeClr val="accent1"/>
          </a:fillRef>
          <a:effectRef idx="1">
            <a:schemeClr val="accent1"/>
          </a:effectRef>
          <a:fontRef idx="minor">
            <a:schemeClr val="tx1"/>
          </a:fontRef>
        </p:style>
      </p:cxnSp>
      <p:sp>
        <p:nvSpPr>
          <p:cNvPr id="60" name="CuadroTexto 59">
            <a:extLst>
              <a:ext uri="{FF2B5EF4-FFF2-40B4-BE49-F238E27FC236}">
                <a16:creationId xmlns:a16="http://schemas.microsoft.com/office/drawing/2014/main" id="{20CFEE0A-D8A3-D415-BE6D-ED496E5E3BC5}"/>
              </a:ext>
            </a:extLst>
          </p:cNvPr>
          <p:cNvSpPr txBox="1"/>
          <p:nvPr/>
        </p:nvSpPr>
        <p:spPr>
          <a:xfrm>
            <a:off x="3109787" y="4604851"/>
            <a:ext cx="1313501" cy="276999"/>
          </a:xfrm>
          <a:prstGeom prst="rect">
            <a:avLst/>
          </a:prstGeom>
          <a:noFill/>
        </p:spPr>
        <p:txBody>
          <a:bodyPr wrap="square" rtlCol="0">
            <a:spAutoFit/>
          </a:bodyPr>
          <a:lstStyle/>
          <a:p>
            <a:r>
              <a:rPr lang="es-ES" sz="1200" b="1" dirty="0">
                <a:solidFill>
                  <a:schemeClr val="accent1">
                    <a:lumMod val="75000"/>
                  </a:schemeClr>
                </a:solidFill>
                <a:ea typeface="Verdana" panose="020B0604030504040204" pitchFamily="34" charset="0"/>
              </a:rPr>
              <a:t>RTR-A</a:t>
            </a:r>
          </a:p>
        </p:txBody>
      </p:sp>
      <p:sp>
        <p:nvSpPr>
          <p:cNvPr id="61" name="CuadroTexto 60">
            <a:extLst>
              <a:ext uri="{FF2B5EF4-FFF2-40B4-BE49-F238E27FC236}">
                <a16:creationId xmlns:a16="http://schemas.microsoft.com/office/drawing/2014/main" id="{682F5AF4-65FC-EA8B-052A-53FD5498AF9C}"/>
              </a:ext>
            </a:extLst>
          </p:cNvPr>
          <p:cNvSpPr txBox="1"/>
          <p:nvPr/>
        </p:nvSpPr>
        <p:spPr>
          <a:xfrm>
            <a:off x="4346692" y="5870440"/>
            <a:ext cx="566309"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RTR-B</a:t>
            </a:r>
          </a:p>
        </p:txBody>
      </p:sp>
      <p:sp>
        <p:nvSpPr>
          <p:cNvPr id="62" name="CuadroTexto 61">
            <a:extLst>
              <a:ext uri="{FF2B5EF4-FFF2-40B4-BE49-F238E27FC236}">
                <a16:creationId xmlns:a16="http://schemas.microsoft.com/office/drawing/2014/main" id="{CEAC0A35-2464-A021-74BD-EAA171799D54}"/>
              </a:ext>
            </a:extLst>
          </p:cNvPr>
          <p:cNvSpPr txBox="1"/>
          <p:nvPr/>
        </p:nvSpPr>
        <p:spPr>
          <a:xfrm>
            <a:off x="6214186" y="4366716"/>
            <a:ext cx="561500"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RTR-C</a:t>
            </a:r>
          </a:p>
        </p:txBody>
      </p:sp>
      <p:sp>
        <p:nvSpPr>
          <p:cNvPr id="63" name="CuadroTexto 62">
            <a:extLst>
              <a:ext uri="{FF2B5EF4-FFF2-40B4-BE49-F238E27FC236}">
                <a16:creationId xmlns:a16="http://schemas.microsoft.com/office/drawing/2014/main" id="{1A3F1223-7D8E-6C0B-6772-D9E6C5C27049}"/>
              </a:ext>
            </a:extLst>
          </p:cNvPr>
          <p:cNvSpPr txBox="1"/>
          <p:nvPr/>
        </p:nvSpPr>
        <p:spPr>
          <a:xfrm>
            <a:off x="9034752" y="1778795"/>
            <a:ext cx="577530" cy="276999"/>
          </a:xfrm>
          <a:prstGeom prst="rect">
            <a:avLst/>
          </a:prstGeom>
          <a:noFill/>
        </p:spPr>
        <p:txBody>
          <a:bodyPr wrap="none" rtlCol="0">
            <a:spAutoFit/>
          </a:bodyPr>
          <a:lstStyle/>
          <a:p>
            <a:r>
              <a:rPr lang="es-ES" sz="1200" b="1" dirty="0">
                <a:solidFill>
                  <a:schemeClr val="bg2">
                    <a:lumMod val="25000"/>
                  </a:schemeClr>
                </a:solidFill>
                <a:cs typeface="Calibri" panose="020F0502020204030204" pitchFamily="34" charset="0"/>
              </a:rPr>
              <a:t>RTR-D</a:t>
            </a:r>
          </a:p>
        </p:txBody>
      </p:sp>
      <p:sp>
        <p:nvSpPr>
          <p:cNvPr id="64" name="CuadroTexto 63">
            <a:extLst>
              <a:ext uri="{FF2B5EF4-FFF2-40B4-BE49-F238E27FC236}">
                <a16:creationId xmlns:a16="http://schemas.microsoft.com/office/drawing/2014/main" id="{FE87F23F-BB62-0FFC-7F22-E0BB68558B56}"/>
              </a:ext>
            </a:extLst>
          </p:cNvPr>
          <p:cNvSpPr txBox="1"/>
          <p:nvPr/>
        </p:nvSpPr>
        <p:spPr>
          <a:xfrm>
            <a:off x="9156579" y="3295201"/>
            <a:ext cx="555088" cy="276999"/>
          </a:xfrm>
          <a:prstGeom prst="rect">
            <a:avLst/>
          </a:prstGeom>
          <a:noFill/>
        </p:spPr>
        <p:txBody>
          <a:bodyPr wrap="none" rtlCol="0">
            <a:spAutoFit/>
          </a:bodyPr>
          <a:lstStyle/>
          <a:p>
            <a:r>
              <a:rPr lang="es-ES" sz="1200" b="1" dirty="0">
                <a:solidFill>
                  <a:schemeClr val="bg2">
                    <a:lumMod val="25000"/>
                  </a:schemeClr>
                </a:solidFill>
                <a:cs typeface="Calibri" panose="020F0502020204030204" pitchFamily="34" charset="0"/>
              </a:rPr>
              <a:t>RTR-E</a:t>
            </a:r>
          </a:p>
        </p:txBody>
      </p:sp>
      <p:sp>
        <p:nvSpPr>
          <p:cNvPr id="65" name="CuadroTexto 64">
            <a:extLst>
              <a:ext uri="{FF2B5EF4-FFF2-40B4-BE49-F238E27FC236}">
                <a16:creationId xmlns:a16="http://schemas.microsoft.com/office/drawing/2014/main" id="{E0F6449F-4212-E0B8-7FC4-F9509575F7F3}"/>
              </a:ext>
            </a:extLst>
          </p:cNvPr>
          <p:cNvSpPr txBox="1"/>
          <p:nvPr/>
        </p:nvSpPr>
        <p:spPr>
          <a:xfrm>
            <a:off x="9160709" y="4741062"/>
            <a:ext cx="550279"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RTR-F</a:t>
            </a:r>
          </a:p>
        </p:txBody>
      </p:sp>
      <p:sp>
        <p:nvSpPr>
          <p:cNvPr id="66" name="CuadroTexto 65">
            <a:extLst>
              <a:ext uri="{FF2B5EF4-FFF2-40B4-BE49-F238E27FC236}">
                <a16:creationId xmlns:a16="http://schemas.microsoft.com/office/drawing/2014/main" id="{6F5EDE2E-F19C-EB71-1C4A-E6CC7684AFA6}"/>
              </a:ext>
            </a:extLst>
          </p:cNvPr>
          <p:cNvSpPr txBox="1"/>
          <p:nvPr/>
        </p:nvSpPr>
        <p:spPr>
          <a:xfrm>
            <a:off x="9203222" y="6290587"/>
            <a:ext cx="577530"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RTR-G</a:t>
            </a:r>
          </a:p>
        </p:txBody>
      </p:sp>
      <p:sp>
        <p:nvSpPr>
          <p:cNvPr id="2" name="CuadroTexto 1">
            <a:extLst>
              <a:ext uri="{FF2B5EF4-FFF2-40B4-BE49-F238E27FC236}">
                <a16:creationId xmlns:a16="http://schemas.microsoft.com/office/drawing/2014/main" id="{A8B217DF-2F71-5090-949C-D6FF35D6EB51}"/>
              </a:ext>
            </a:extLst>
          </p:cNvPr>
          <p:cNvSpPr txBox="1"/>
          <p:nvPr/>
        </p:nvSpPr>
        <p:spPr>
          <a:xfrm>
            <a:off x="956604" y="212408"/>
            <a:ext cx="6935539" cy="769441"/>
          </a:xfrm>
          <a:prstGeom prst="rect">
            <a:avLst/>
          </a:prstGeom>
          <a:noFill/>
          <a:ln>
            <a:noFill/>
          </a:ln>
        </p:spPr>
        <p:txBody>
          <a:bodyPr wrap="square" rtlCol="0">
            <a:spAutoFit/>
          </a:bodyPr>
          <a:lstStyle/>
          <a:p>
            <a:r>
              <a:rPr lang="es-ES" sz="4400" dirty="0" err="1">
                <a:solidFill>
                  <a:schemeClr val="accent1">
                    <a:lumMod val="75000"/>
                  </a:schemeClr>
                </a:solidFill>
                <a:ea typeface="Verdana" panose="020B0604030504040204" pitchFamily="34" charset="0"/>
                <a:cs typeface="Verdana" panose="020B0604030504040204" pitchFamily="34" charset="0"/>
              </a:rPr>
              <a:t>Forwarding</a:t>
            </a:r>
            <a:r>
              <a:rPr lang="es-ES" sz="4400" dirty="0">
                <a:solidFill>
                  <a:schemeClr val="accent1">
                    <a:lumMod val="75000"/>
                  </a:schemeClr>
                </a:solidFill>
                <a:ea typeface="Verdana" panose="020B0604030504040204" pitchFamily="34" charset="0"/>
                <a:cs typeface="Verdana" panose="020B0604030504040204" pitchFamily="34" charset="0"/>
              </a:rPr>
              <a:t> BIER</a:t>
            </a:r>
          </a:p>
        </p:txBody>
      </p:sp>
      <p:cxnSp>
        <p:nvCxnSpPr>
          <p:cNvPr id="3" name="Conector recto 2">
            <a:extLst>
              <a:ext uri="{FF2B5EF4-FFF2-40B4-BE49-F238E27FC236}">
                <a16:creationId xmlns:a16="http://schemas.microsoft.com/office/drawing/2014/main" id="{BBEE4034-D151-579A-2878-70E7D62783E2}"/>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731876FB-3F58-BE51-EE7B-57BFD27BB00F}"/>
              </a:ext>
            </a:extLst>
          </p:cNvPr>
          <p:cNvSpPr txBox="1"/>
          <p:nvPr/>
        </p:nvSpPr>
        <p:spPr>
          <a:xfrm>
            <a:off x="3200174" y="3610777"/>
            <a:ext cx="1313501" cy="276999"/>
          </a:xfrm>
          <a:prstGeom prst="rect">
            <a:avLst/>
          </a:prstGeom>
          <a:noFill/>
        </p:spPr>
        <p:txBody>
          <a:bodyPr wrap="square" rtlCol="0">
            <a:spAutoFit/>
          </a:bodyPr>
          <a:lstStyle/>
          <a:p>
            <a:r>
              <a:rPr lang="es-ES" sz="1200" b="1" dirty="0">
                <a:solidFill>
                  <a:schemeClr val="accent1">
                    <a:lumMod val="75000"/>
                  </a:schemeClr>
                </a:solidFill>
                <a:ea typeface="Verdana" panose="020B0604030504040204" pitchFamily="34" charset="0"/>
              </a:rPr>
              <a:t>BFID 000001</a:t>
            </a:r>
          </a:p>
        </p:txBody>
      </p:sp>
      <p:sp>
        <p:nvSpPr>
          <p:cNvPr id="7" name="CuadroTexto 6">
            <a:extLst>
              <a:ext uri="{FF2B5EF4-FFF2-40B4-BE49-F238E27FC236}">
                <a16:creationId xmlns:a16="http://schemas.microsoft.com/office/drawing/2014/main" id="{EE48A64F-208A-87B2-51A5-12622F87D112}"/>
              </a:ext>
            </a:extLst>
          </p:cNvPr>
          <p:cNvSpPr txBox="1"/>
          <p:nvPr/>
        </p:nvSpPr>
        <p:spPr>
          <a:xfrm>
            <a:off x="4443537" y="5062208"/>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000010</a:t>
            </a:r>
          </a:p>
        </p:txBody>
      </p:sp>
      <p:sp>
        <p:nvSpPr>
          <p:cNvPr id="10" name="CuadroTexto 9">
            <a:extLst>
              <a:ext uri="{FF2B5EF4-FFF2-40B4-BE49-F238E27FC236}">
                <a16:creationId xmlns:a16="http://schemas.microsoft.com/office/drawing/2014/main" id="{98AAC103-4CCA-FC1A-958E-087E608DA7CB}"/>
              </a:ext>
            </a:extLst>
          </p:cNvPr>
          <p:cNvSpPr txBox="1"/>
          <p:nvPr/>
        </p:nvSpPr>
        <p:spPr>
          <a:xfrm>
            <a:off x="7768950" y="1181196"/>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000100</a:t>
            </a:r>
          </a:p>
        </p:txBody>
      </p:sp>
      <p:sp>
        <p:nvSpPr>
          <p:cNvPr id="13" name="CuadroTexto 12">
            <a:extLst>
              <a:ext uri="{FF2B5EF4-FFF2-40B4-BE49-F238E27FC236}">
                <a16:creationId xmlns:a16="http://schemas.microsoft.com/office/drawing/2014/main" id="{E0C8CC76-52E3-7EB3-1509-2589524F3101}"/>
              </a:ext>
            </a:extLst>
          </p:cNvPr>
          <p:cNvSpPr txBox="1"/>
          <p:nvPr/>
        </p:nvSpPr>
        <p:spPr>
          <a:xfrm>
            <a:off x="7786251" y="2861426"/>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latin typeface="+mn-lt"/>
              </a:rPr>
              <a:t>BFID 001000</a:t>
            </a:r>
          </a:p>
        </p:txBody>
      </p:sp>
      <p:sp>
        <p:nvSpPr>
          <p:cNvPr id="15" name="CuadroTexto 14">
            <a:extLst>
              <a:ext uri="{FF2B5EF4-FFF2-40B4-BE49-F238E27FC236}">
                <a16:creationId xmlns:a16="http://schemas.microsoft.com/office/drawing/2014/main" id="{5B51121D-8DEF-2E0D-715D-B327798C944F}"/>
              </a:ext>
            </a:extLst>
          </p:cNvPr>
          <p:cNvSpPr txBox="1"/>
          <p:nvPr/>
        </p:nvSpPr>
        <p:spPr>
          <a:xfrm>
            <a:off x="7868231" y="5064512"/>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100000</a:t>
            </a:r>
          </a:p>
        </p:txBody>
      </p:sp>
      <p:grpSp>
        <p:nvGrpSpPr>
          <p:cNvPr id="37" name="Grupo 36">
            <a:extLst>
              <a:ext uri="{FF2B5EF4-FFF2-40B4-BE49-F238E27FC236}">
                <a16:creationId xmlns:a16="http://schemas.microsoft.com/office/drawing/2014/main" id="{A78D43D9-CADD-4FFE-171A-5B317B7B84D6}"/>
              </a:ext>
            </a:extLst>
          </p:cNvPr>
          <p:cNvGrpSpPr/>
          <p:nvPr/>
        </p:nvGrpSpPr>
        <p:grpSpPr>
          <a:xfrm>
            <a:off x="4451075" y="3713303"/>
            <a:ext cx="1763111" cy="276999"/>
            <a:chOff x="3435424" y="2324685"/>
            <a:chExt cx="1763111" cy="276999"/>
          </a:xfrm>
        </p:grpSpPr>
        <p:sp>
          <p:nvSpPr>
            <p:cNvPr id="16" name="CuadroTexto 15">
              <a:extLst>
                <a:ext uri="{FF2B5EF4-FFF2-40B4-BE49-F238E27FC236}">
                  <a16:creationId xmlns:a16="http://schemas.microsoft.com/office/drawing/2014/main" id="{1352A892-F215-AC33-0C15-87FF3FDD13EF}"/>
                </a:ext>
              </a:extLst>
            </p:cNvPr>
            <p:cNvSpPr txBox="1"/>
            <p:nvPr/>
          </p:nvSpPr>
          <p:spPr>
            <a:xfrm>
              <a:off x="3435424" y="2325886"/>
              <a:ext cx="898980" cy="275798"/>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1">
                      <a:lumMod val="75000"/>
                    </a:schemeClr>
                  </a:solidFill>
                  <a:ea typeface="Verdana" panose="020B0604030504040204" pitchFamily="34" charset="0"/>
                </a:rPr>
                <a:t>BS 110100</a:t>
              </a:r>
            </a:p>
          </p:txBody>
        </p:sp>
        <p:sp>
          <p:nvSpPr>
            <p:cNvPr id="23" name="CuadroTexto 22">
              <a:extLst>
                <a:ext uri="{FF2B5EF4-FFF2-40B4-BE49-F238E27FC236}">
                  <a16:creationId xmlns:a16="http://schemas.microsoft.com/office/drawing/2014/main" id="{4559CCA9-6EAB-5390-2F8C-5294DF3ED46A}"/>
                </a:ext>
              </a:extLst>
            </p:cNvPr>
            <p:cNvSpPr txBox="1"/>
            <p:nvPr/>
          </p:nvSpPr>
          <p:spPr>
            <a:xfrm>
              <a:off x="4328895" y="2324685"/>
              <a:ext cx="869640"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PAYLOAD</a:t>
              </a:r>
            </a:p>
          </p:txBody>
        </p:sp>
      </p:grpSp>
      <p:graphicFrame>
        <p:nvGraphicFramePr>
          <p:cNvPr id="35" name="Tabla 34">
            <a:extLst>
              <a:ext uri="{FF2B5EF4-FFF2-40B4-BE49-F238E27FC236}">
                <a16:creationId xmlns:a16="http://schemas.microsoft.com/office/drawing/2014/main" id="{37C9A647-D761-B34D-E04C-225D805C7463}"/>
              </a:ext>
            </a:extLst>
          </p:cNvPr>
          <p:cNvGraphicFramePr>
            <a:graphicFrameLocks noGrp="1"/>
          </p:cNvGraphicFramePr>
          <p:nvPr>
            <p:extLst>
              <p:ext uri="{D42A27DB-BD31-4B8C-83A1-F6EECF244321}">
                <p14:modId xmlns:p14="http://schemas.microsoft.com/office/powerpoint/2010/main" val="2916452328"/>
              </p:ext>
            </p:extLst>
          </p:nvPr>
        </p:nvGraphicFramePr>
        <p:xfrm>
          <a:off x="2260460" y="1314680"/>
          <a:ext cx="2966891" cy="1828800"/>
        </p:xfrm>
        <a:graphic>
          <a:graphicData uri="http://schemas.openxmlformats.org/drawingml/2006/table">
            <a:tbl>
              <a:tblPr firstRow="1" bandRow="1">
                <a:tableStyleId>{5C22544A-7EE6-4342-B048-85BDC9FD1C3A}</a:tableStyleId>
              </a:tblPr>
              <a:tblGrid>
                <a:gridCol w="1269138">
                  <a:extLst>
                    <a:ext uri="{9D8B030D-6E8A-4147-A177-3AD203B41FA5}">
                      <a16:colId xmlns:a16="http://schemas.microsoft.com/office/drawing/2014/main" val="3677024228"/>
                    </a:ext>
                  </a:extLst>
                </a:gridCol>
                <a:gridCol w="877363">
                  <a:extLst>
                    <a:ext uri="{9D8B030D-6E8A-4147-A177-3AD203B41FA5}">
                      <a16:colId xmlns:a16="http://schemas.microsoft.com/office/drawing/2014/main" val="2048525543"/>
                    </a:ext>
                  </a:extLst>
                </a:gridCol>
                <a:gridCol w="820390">
                  <a:extLst>
                    <a:ext uri="{9D8B030D-6E8A-4147-A177-3AD203B41FA5}">
                      <a16:colId xmlns:a16="http://schemas.microsoft.com/office/drawing/2014/main" val="2425600530"/>
                    </a:ext>
                  </a:extLst>
                </a:gridCol>
              </a:tblGrid>
              <a:tr h="287509">
                <a:tc>
                  <a:txBody>
                    <a:bodyPr/>
                    <a:lstStyle/>
                    <a:p>
                      <a:r>
                        <a:rPr lang="es-ES" sz="1400" b="1" dirty="0">
                          <a:solidFill>
                            <a:schemeClr val="accent5">
                              <a:lumMod val="60000"/>
                              <a:lumOff val="40000"/>
                            </a:schemeClr>
                          </a:solidFill>
                        </a:rPr>
                        <a:t>BFER ID</a:t>
                      </a:r>
                    </a:p>
                  </a:txBody>
                  <a:tcPr>
                    <a:solidFill>
                      <a:schemeClr val="accent1">
                        <a:lumMod val="75000"/>
                      </a:schemeClr>
                    </a:solidFill>
                  </a:tcPr>
                </a:tc>
                <a:tc>
                  <a:txBody>
                    <a:bodyPr/>
                    <a:lstStyle/>
                    <a:p>
                      <a:r>
                        <a:rPr lang="es-ES" sz="1400" b="1" dirty="0">
                          <a:solidFill>
                            <a:schemeClr val="accent5">
                              <a:lumMod val="60000"/>
                              <a:lumOff val="40000"/>
                            </a:schemeClr>
                          </a:solidFill>
                        </a:rPr>
                        <a:t>BFR-NBR</a:t>
                      </a:r>
                    </a:p>
                  </a:txBody>
                  <a:tcPr>
                    <a:solidFill>
                      <a:schemeClr val="accent1">
                        <a:lumMod val="75000"/>
                      </a:schemeClr>
                    </a:solidFill>
                  </a:tcPr>
                </a:tc>
                <a:tc>
                  <a:txBody>
                    <a:bodyPr/>
                    <a:lstStyle/>
                    <a:p>
                      <a:r>
                        <a:rPr lang="es-ES" sz="1400" b="1" dirty="0">
                          <a:solidFill>
                            <a:schemeClr val="accent5">
                              <a:lumMod val="60000"/>
                              <a:lumOff val="40000"/>
                            </a:schemeClr>
                          </a:solidFill>
                        </a:rPr>
                        <a:t>F-BM</a:t>
                      </a:r>
                    </a:p>
                  </a:txBody>
                  <a:tcPr>
                    <a:solidFill>
                      <a:schemeClr val="accent1">
                        <a:lumMod val="75000"/>
                      </a:schemeClr>
                    </a:solidFill>
                  </a:tcPr>
                </a:tc>
                <a:extLst>
                  <a:ext uri="{0D108BD9-81ED-4DB2-BD59-A6C34878D82A}">
                    <a16:rowId xmlns:a16="http://schemas.microsoft.com/office/drawing/2014/main" val="1196249425"/>
                  </a:ext>
                </a:extLst>
              </a:tr>
              <a:tr h="287811">
                <a:tc>
                  <a:txBody>
                    <a:bodyPr/>
                    <a:lstStyle/>
                    <a:p>
                      <a:r>
                        <a:rPr lang="es-ES" sz="1400" b="1" dirty="0">
                          <a:solidFill>
                            <a:schemeClr val="accent1">
                              <a:lumMod val="75000"/>
                            </a:schemeClr>
                          </a:solidFill>
                        </a:rPr>
                        <a:t>000010 RTR-B</a:t>
                      </a:r>
                    </a:p>
                  </a:txBody>
                  <a:tcPr>
                    <a:solidFill>
                      <a:schemeClr val="accent5">
                        <a:lumMod val="60000"/>
                        <a:lumOff val="40000"/>
                      </a:schemeClr>
                    </a:solidFill>
                  </a:tcPr>
                </a:tc>
                <a:tc>
                  <a:txBody>
                    <a:bodyPr/>
                    <a:lstStyle/>
                    <a:p>
                      <a:r>
                        <a:rPr lang="es-ES" sz="1400" b="1" dirty="0">
                          <a:solidFill>
                            <a:schemeClr val="accent1">
                              <a:lumMod val="75000"/>
                            </a:schemeClr>
                          </a:solidFill>
                        </a:rPr>
                        <a:t>RTR-B</a:t>
                      </a:r>
                    </a:p>
                  </a:txBody>
                  <a:tcPr>
                    <a:solidFill>
                      <a:schemeClr val="accent5">
                        <a:lumMod val="60000"/>
                        <a:lumOff val="40000"/>
                      </a:schemeClr>
                    </a:solidFill>
                  </a:tcPr>
                </a:tc>
                <a:tc>
                  <a:txBody>
                    <a:bodyPr/>
                    <a:lstStyle/>
                    <a:p>
                      <a:r>
                        <a:rPr lang="es-ES" sz="1400" b="1" dirty="0">
                          <a:solidFill>
                            <a:schemeClr val="accent1">
                              <a:lumMod val="75000"/>
                            </a:schemeClr>
                          </a:solidFill>
                        </a:rPr>
                        <a:t>000010</a:t>
                      </a:r>
                    </a:p>
                  </a:txBody>
                  <a:tcPr>
                    <a:solidFill>
                      <a:schemeClr val="accent5">
                        <a:lumMod val="60000"/>
                        <a:lumOff val="40000"/>
                      </a:schemeClr>
                    </a:solidFill>
                  </a:tcPr>
                </a:tc>
                <a:extLst>
                  <a:ext uri="{0D108BD9-81ED-4DB2-BD59-A6C34878D82A}">
                    <a16:rowId xmlns:a16="http://schemas.microsoft.com/office/drawing/2014/main" val="851864510"/>
                  </a:ext>
                </a:extLst>
              </a:tr>
              <a:tr h="287509">
                <a:tc>
                  <a:txBody>
                    <a:bodyPr/>
                    <a:lstStyle/>
                    <a:p>
                      <a:r>
                        <a:rPr lang="es-ES" sz="1400" b="1" dirty="0">
                          <a:solidFill>
                            <a:schemeClr val="accent1">
                              <a:lumMod val="75000"/>
                            </a:schemeClr>
                          </a:solidFill>
                        </a:rPr>
                        <a:t>000100 RTR-D</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RTR-C</a:t>
                      </a:r>
                    </a:p>
                  </a:txBody>
                  <a:tcPr>
                    <a:solidFill>
                      <a:schemeClr val="accent5">
                        <a:lumMod val="60000"/>
                        <a:lumOff val="40000"/>
                      </a:schemeClr>
                    </a:solidFill>
                  </a:tcPr>
                </a:tc>
                <a:tc>
                  <a:txBody>
                    <a:bodyPr/>
                    <a:lstStyle/>
                    <a:p>
                      <a:r>
                        <a:rPr lang="es-ES" sz="1400" b="1" dirty="0">
                          <a:solidFill>
                            <a:schemeClr val="accent1">
                              <a:lumMod val="75000"/>
                            </a:schemeClr>
                          </a:solidFill>
                        </a:rPr>
                        <a:t>111100</a:t>
                      </a:r>
                    </a:p>
                  </a:txBody>
                  <a:tcPr>
                    <a:solidFill>
                      <a:schemeClr val="accent5">
                        <a:lumMod val="60000"/>
                        <a:lumOff val="40000"/>
                      </a:schemeClr>
                    </a:solidFill>
                  </a:tcPr>
                </a:tc>
                <a:extLst>
                  <a:ext uri="{0D108BD9-81ED-4DB2-BD59-A6C34878D82A}">
                    <a16:rowId xmlns:a16="http://schemas.microsoft.com/office/drawing/2014/main" val="70955897"/>
                  </a:ext>
                </a:extLst>
              </a:tr>
              <a:tr h="2875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kern="1200" dirty="0">
                          <a:solidFill>
                            <a:schemeClr val="accent1">
                              <a:lumMod val="75000"/>
                            </a:schemeClr>
                          </a:solidFill>
                          <a:latin typeface="+mn-lt"/>
                          <a:ea typeface="+mn-ea"/>
                          <a:cs typeface="+mn-cs"/>
                        </a:rPr>
                        <a:t>001000 RTR-E</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RTR-C</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111100</a:t>
                      </a:r>
                    </a:p>
                  </a:txBody>
                  <a:tcPr>
                    <a:solidFill>
                      <a:schemeClr val="accent5">
                        <a:lumMod val="60000"/>
                        <a:lumOff val="40000"/>
                      </a:schemeClr>
                    </a:solidFill>
                  </a:tcPr>
                </a:tc>
                <a:extLst>
                  <a:ext uri="{0D108BD9-81ED-4DB2-BD59-A6C34878D82A}">
                    <a16:rowId xmlns:a16="http://schemas.microsoft.com/office/drawing/2014/main" val="3786438882"/>
                  </a:ext>
                </a:extLst>
              </a:tr>
              <a:tr h="2875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010000 RTR-F</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RTR-C</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111100</a:t>
                      </a:r>
                    </a:p>
                  </a:txBody>
                  <a:tcPr>
                    <a:solidFill>
                      <a:schemeClr val="accent5">
                        <a:lumMod val="60000"/>
                        <a:lumOff val="40000"/>
                      </a:schemeClr>
                    </a:solidFill>
                  </a:tcPr>
                </a:tc>
                <a:extLst>
                  <a:ext uri="{0D108BD9-81ED-4DB2-BD59-A6C34878D82A}">
                    <a16:rowId xmlns:a16="http://schemas.microsoft.com/office/drawing/2014/main" val="3760752195"/>
                  </a:ext>
                </a:extLst>
              </a:tr>
              <a:tr h="2875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100000 RTR-G</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RTR-C</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111100</a:t>
                      </a:r>
                    </a:p>
                  </a:txBody>
                  <a:tcPr>
                    <a:solidFill>
                      <a:schemeClr val="accent5">
                        <a:lumMod val="60000"/>
                        <a:lumOff val="40000"/>
                      </a:schemeClr>
                    </a:solidFill>
                  </a:tcPr>
                </a:tc>
                <a:extLst>
                  <a:ext uri="{0D108BD9-81ED-4DB2-BD59-A6C34878D82A}">
                    <a16:rowId xmlns:a16="http://schemas.microsoft.com/office/drawing/2014/main" val="159405468"/>
                  </a:ext>
                </a:extLst>
              </a:tr>
            </a:tbl>
          </a:graphicData>
        </a:graphic>
      </p:graphicFrame>
      <p:sp>
        <p:nvSpPr>
          <p:cNvPr id="36" name="CuadroTexto 35">
            <a:extLst>
              <a:ext uri="{FF2B5EF4-FFF2-40B4-BE49-F238E27FC236}">
                <a16:creationId xmlns:a16="http://schemas.microsoft.com/office/drawing/2014/main" id="{C416989A-C21D-4AB2-C53F-26DB8A12ED0F}"/>
              </a:ext>
            </a:extLst>
          </p:cNvPr>
          <p:cNvSpPr txBox="1"/>
          <p:nvPr/>
        </p:nvSpPr>
        <p:spPr>
          <a:xfrm>
            <a:off x="994308" y="1839744"/>
            <a:ext cx="1313501" cy="338554"/>
          </a:xfrm>
          <a:prstGeom prst="rect">
            <a:avLst/>
          </a:prstGeom>
          <a:noFill/>
        </p:spPr>
        <p:txBody>
          <a:bodyPr wrap="square" rtlCol="0">
            <a:spAutoFit/>
          </a:bodyPr>
          <a:lstStyle/>
          <a:p>
            <a:r>
              <a:rPr lang="es-ES" sz="1600" b="1" dirty="0">
                <a:solidFill>
                  <a:schemeClr val="accent4">
                    <a:lumMod val="75000"/>
                  </a:schemeClr>
                </a:solidFill>
                <a:ea typeface="Verdana" panose="020B0604030504040204" pitchFamily="34" charset="0"/>
              </a:rPr>
              <a:t>BIRT RTR-A</a:t>
            </a:r>
          </a:p>
        </p:txBody>
      </p:sp>
      <p:grpSp>
        <p:nvGrpSpPr>
          <p:cNvPr id="38" name="Grupo 37">
            <a:extLst>
              <a:ext uri="{FF2B5EF4-FFF2-40B4-BE49-F238E27FC236}">
                <a16:creationId xmlns:a16="http://schemas.microsoft.com/office/drawing/2014/main" id="{D5D3B1C9-C72C-8A0E-1FF6-1C88709FD627}"/>
              </a:ext>
            </a:extLst>
          </p:cNvPr>
          <p:cNvGrpSpPr/>
          <p:nvPr/>
        </p:nvGrpSpPr>
        <p:grpSpPr>
          <a:xfrm>
            <a:off x="2722320" y="5365680"/>
            <a:ext cx="1728755" cy="289009"/>
            <a:chOff x="3464380" y="2324684"/>
            <a:chExt cx="1728755" cy="289009"/>
          </a:xfrm>
        </p:grpSpPr>
        <p:sp>
          <p:nvSpPr>
            <p:cNvPr id="40" name="CuadroTexto 39">
              <a:extLst>
                <a:ext uri="{FF2B5EF4-FFF2-40B4-BE49-F238E27FC236}">
                  <a16:creationId xmlns:a16="http://schemas.microsoft.com/office/drawing/2014/main" id="{AFEC89D7-5E97-1E2A-5DBC-2B762867FA37}"/>
                </a:ext>
              </a:extLst>
            </p:cNvPr>
            <p:cNvSpPr txBox="1"/>
            <p:nvPr/>
          </p:nvSpPr>
          <p:spPr>
            <a:xfrm>
              <a:off x="3464380" y="2325884"/>
              <a:ext cx="870023" cy="287809"/>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1">
                      <a:lumMod val="75000"/>
                    </a:schemeClr>
                  </a:solidFill>
                  <a:ea typeface="Verdana" panose="020B0604030504040204" pitchFamily="34" charset="0"/>
                </a:rPr>
                <a:t>BS 000010</a:t>
              </a:r>
            </a:p>
          </p:txBody>
        </p:sp>
        <p:sp>
          <p:nvSpPr>
            <p:cNvPr id="42" name="CuadroTexto 41">
              <a:extLst>
                <a:ext uri="{FF2B5EF4-FFF2-40B4-BE49-F238E27FC236}">
                  <a16:creationId xmlns:a16="http://schemas.microsoft.com/office/drawing/2014/main" id="{46BC8030-A9A4-D573-91F5-41A933FF869F}"/>
                </a:ext>
              </a:extLst>
            </p:cNvPr>
            <p:cNvSpPr txBox="1"/>
            <p:nvPr/>
          </p:nvSpPr>
          <p:spPr>
            <a:xfrm>
              <a:off x="4328895" y="2324684"/>
              <a:ext cx="864240"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PAYLOAD</a:t>
              </a:r>
            </a:p>
          </p:txBody>
        </p:sp>
      </p:grpSp>
      <p:cxnSp>
        <p:nvCxnSpPr>
          <p:cNvPr id="53" name="Conector recto de flecha 52">
            <a:extLst>
              <a:ext uri="{FF2B5EF4-FFF2-40B4-BE49-F238E27FC236}">
                <a16:creationId xmlns:a16="http://schemas.microsoft.com/office/drawing/2014/main" id="{E852A29F-8690-34DB-B63B-B40547E1C27A}"/>
              </a:ext>
            </a:extLst>
          </p:cNvPr>
          <p:cNvCxnSpPr/>
          <p:nvPr/>
        </p:nvCxnSpPr>
        <p:spPr>
          <a:xfrm>
            <a:off x="4513675" y="4174364"/>
            <a:ext cx="971550" cy="0"/>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ector recto de flecha 53">
            <a:extLst>
              <a:ext uri="{FF2B5EF4-FFF2-40B4-BE49-F238E27FC236}">
                <a16:creationId xmlns:a16="http://schemas.microsoft.com/office/drawing/2014/main" id="{4BDA085A-825E-94D4-1D92-5DA0D9F680F6}"/>
              </a:ext>
            </a:extLst>
          </p:cNvPr>
          <p:cNvCxnSpPr>
            <a:cxnSpLocks/>
          </p:cNvCxnSpPr>
          <p:nvPr/>
        </p:nvCxnSpPr>
        <p:spPr>
          <a:xfrm>
            <a:off x="3998601" y="4662539"/>
            <a:ext cx="437772" cy="466344"/>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6" name="CuadroTexto 55">
            <a:extLst>
              <a:ext uri="{FF2B5EF4-FFF2-40B4-BE49-F238E27FC236}">
                <a16:creationId xmlns:a16="http://schemas.microsoft.com/office/drawing/2014/main" id="{A4534D9B-3552-B97C-9C64-E642EE4AE4BF}"/>
              </a:ext>
            </a:extLst>
          </p:cNvPr>
          <p:cNvSpPr txBox="1"/>
          <p:nvPr/>
        </p:nvSpPr>
        <p:spPr>
          <a:xfrm>
            <a:off x="8012165" y="4043622"/>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010000</a:t>
            </a:r>
          </a:p>
        </p:txBody>
      </p:sp>
      <p:pic>
        <p:nvPicPr>
          <p:cNvPr id="8" name="Imagen 7">
            <a:extLst>
              <a:ext uri="{FF2B5EF4-FFF2-40B4-BE49-F238E27FC236}">
                <a16:creationId xmlns:a16="http://schemas.microsoft.com/office/drawing/2014/main" id="{53A67782-3A09-D80A-847A-6566C8AA6BF0}"/>
              </a:ext>
            </a:extLst>
          </p:cNvPr>
          <p:cNvPicPr>
            <a:picLocks noChangeAspect="1"/>
          </p:cNvPicPr>
          <p:nvPr/>
        </p:nvPicPr>
        <p:blipFill>
          <a:blip r:embed="rId4"/>
          <a:stretch>
            <a:fillRect/>
          </a:stretch>
        </p:blipFill>
        <p:spPr>
          <a:xfrm>
            <a:off x="3455276" y="3982596"/>
            <a:ext cx="542637" cy="542637"/>
          </a:xfrm>
          <a:prstGeom prst="rect">
            <a:avLst/>
          </a:prstGeom>
        </p:spPr>
      </p:pic>
      <p:pic>
        <p:nvPicPr>
          <p:cNvPr id="5" name="Imagen 4">
            <a:extLst>
              <a:ext uri="{FF2B5EF4-FFF2-40B4-BE49-F238E27FC236}">
                <a16:creationId xmlns:a16="http://schemas.microsoft.com/office/drawing/2014/main" id="{A1BE087F-9F55-4286-5CA7-1264254A0383}"/>
              </a:ext>
            </a:extLst>
          </p:cNvPr>
          <p:cNvPicPr>
            <a:picLocks noChangeAspect="1"/>
          </p:cNvPicPr>
          <p:nvPr/>
        </p:nvPicPr>
        <p:blipFill>
          <a:blip r:embed="rId5"/>
          <a:stretch>
            <a:fillRect/>
          </a:stretch>
        </p:blipFill>
        <p:spPr>
          <a:xfrm>
            <a:off x="9012002" y="466641"/>
            <a:ext cx="1849111" cy="407080"/>
          </a:xfrm>
          <a:prstGeom prst="rect">
            <a:avLst/>
          </a:prstGeom>
        </p:spPr>
      </p:pic>
      <p:grpSp>
        <p:nvGrpSpPr>
          <p:cNvPr id="30" name="Grupo 29">
            <a:extLst>
              <a:ext uri="{FF2B5EF4-FFF2-40B4-BE49-F238E27FC236}">
                <a16:creationId xmlns:a16="http://schemas.microsoft.com/office/drawing/2014/main" id="{AD3D3D9D-CEFC-C184-8AC6-82D5405DFDC5}"/>
              </a:ext>
            </a:extLst>
          </p:cNvPr>
          <p:cNvGrpSpPr/>
          <p:nvPr/>
        </p:nvGrpSpPr>
        <p:grpSpPr>
          <a:xfrm>
            <a:off x="1426253" y="3641435"/>
            <a:ext cx="1763111" cy="276999"/>
            <a:chOff x="3435424" y="2324685"/>
            <a:chExt cx="1763111" cy="276999"/>
          </a:xfrm>
        </p:grpSpPr>
        <p:sp>
          <p:nvSpPr>
            <p:cNvPr id="32" name="CuadroTexto 31">
              <a:extLst>
                <a:ext uri="{FF2B5EF4-FFF2-40B4-BE49-F238E27FC236}">
                  <a16:creationId xmlns:a16="http://schemas.microsoft.com/office/drawing/2014/main" id="{FFF95658-CAAF-4B52-3ACB-6AE87287AC12}"/>
                </a:ext>
              </a:extLst>
            </p:cNvPr>
            <p:cNvSpPr txBox="1"/>
            <p:nvPr/>
          </p:nvSpPr>
          <p:spPr>
            <a:xfrm>
              <a:off x="3435424" y="2325886"/>
              <a:ext cx="898980" cy="275798"/>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1">
                      <a:lumMod val="75000"/>
                    </a:schemeClr>
                  </a:solidFill>
                  <a:ea typeface="Verdana" panose="020B0604030504040204" pitchFamily="34" charset="0"/>
                </a:rPr>
                <a:t>BS 110110</a:t>
              </a:r>
            </a:p>
          </p:txBody>
        </p:sp>
        <p:sp>
          <p:nvSpPr>
            <p:cNvPr id="33" name="CuadroTexto 32">
              <a:extLst>
                <a:ext uri="{FF2B5EF4-FFF2-40B4-BE49-F238E27FC236}">
                  <a16:creationId xmlns:a16="http://schemas.microsoft.com/office/drawing/2014/main" id="{043B8D05-230F-8ACB-0D2B-B64F5E454EE7}"/>
                </a:ext>
              </a:extLst>
            </p:cNvPr>
            <p:cNvSpPr txBox="1"/>
            <p:nvPr/>
          </p:nvSpPr>
          <p:spPr>
            <a:xfrm>
              <a:off x="4328895" y="2324685"/>
              <a:ext cx="869640"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PAYLOAD</a:t>
              </a:r>
            </a:p>
          </p:txBody>
        </p:sp>
      </p:grpSp>
      <p:pic>
        <p:nvPicPr>
          <p:cNvPr id="44" name="Imagen 43">
            <a:extLst>
              <a:ext uri="{FF2B5EF4-FFF2-40B4-BE49-F238E27FC236}">
                <a16:creationId xmlns:a16="http://schemas.microsoft.com/office/drawing/2014/main" id="{B5DBF8F9-263C-49D5-555B-E2F4E476BCCA}"/>
              </a:ext>
            </a:extLst>
          </p:cNvPr>
          <p:cNvPicPr>
            <a:picLocks noChangeAspect="1"/>
          </p:cNvPicPr>
          <p:nvPr/>
        </p:nvPicPr>
        <p:blipFill>
          <a:blip r:embed="rId6"/>
          <a:stretch>
            <a:fillRect/>
          </a:stretch>
        </p:blipFill>
        <p:spPr>
          <a:xfrm>
            <a:off x="978911" y="3910824"/>
            <a:ext cx="639549" cy="639549"/>
          </a:xfrm>
          <a:prstGeom prst="rect">
            <a:avLst/>
          </a:prstGeom>
        </p:spPr>
      </p:pic>
    </p:spTree>
    <p:extLst>
      <p:ext uri="{BB962C8B-B14F-4D97-AF65-F5344CB8AC3E}">
        <p14:creationId xmlns:p14="http://schemas.microsoft.com/office/powerpoint/2010/main" val="1059024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2000" fill="hold" nodeType="afterEffect">
                                  <p:stCondLst>
                                    <p:cond delay="0"/>
                                  </p:stCondLst>
                                  <p:childTnLst>
                                    <p:animEffect transition="out" filter="fade">
                                      <p:cBhvr>
                                        <p:cTn id="6" dur="3000" tmFilter="0, 0; .2, .5; .8, .5; 1, 0"/>
                                        <p:tgtEl>
                                          <p:spTgt spid="8"/>
                                        </p:tgtEl>
                                      </p:cBhvr>
                                    </p:animEffect>
                                    <p:animScale>
                                      <p:cBhvr>
                                        <p:cTn id="7" dur="1500" autoRev="1" fill="hold"/>
                                        <p:tgtEl>
                                          <p:spTgt spid="8"/>
                                        </p:tgtEl>
                                      </p:cBhvr>
                                      <p:by x="105000" y="105000"/>
                                    </p:animScale>
                                  </p:childTnLst>
                                </p:cTn>
                              </p:par>
                              <p:par>
                                <p:cTn id="8" presetID="1"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8" repeatCount="2000" fill="hold" nodeType="click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wipe(left)">
                                      <p:cBhvr>
                                        <p:cTn id="14" dur="500"/>
                                        <p:tgtEl>
                                          <p:spTgt spid="53"/>
                                        </p:tgtEl>
                                      </p:cBhvr>
                                    </p:animEffect>
                                  </p:childTnLst>
                                </p:cTn>
                              </p:par>
                              <p:par>
                                <p:cTn id="15" presetID="22" presetClass="entr" presetSubtype="8" repeatCount="2000" fill="hold" nodeType="withEffect">
                                  <p:stCondLst>
                                    <p:cond delay="0"/>
                                  </p:stCondLst>
                                  <p:childTnLst>
                                    <p:set>
                                      <p:cBhvr>
                                        <p:cTn id="16" dur="1" fill="hold">
                                          <p:stCondLst>
                                            <p:cond delay="0"/>
                                          </p:stCondLst>
                                        </p:cTn>
                                        <p:tgtEl>
                                          <p:spTgt spid="54"/>
                                        </p:tgtEl>
                                        <p:attrNameLst>
                                          <p:attrName>style.visibility</p:attrName>
                                        </p:attrNameLst>
                                      </p:cBhvr>
                                      <p:to>
                                        <p:strVal val="visible"/>
                                      </p:to>
                                    </p:set>
                                    <p:animEffect transition="in" filter="wipe(left)">
                                      <p:cBhvr>
                                        <p:cTn id="17" dur="500"/>
                                        <p:tgtEl>
                                          <p:spTgt spid="54"/>
                                        </p:tgtEl>
                                      </p:cBhvr>
                                    </p:animEffect>
                                  </p:childTnLst>
                                </p:cTn>
                              </p:par>
                            </p:childTnLst>
                          </p:cTn>
                        </p:par>
                        <p:par>
                          <p:cTn id="18" fill="hold">
                            <p:stCondLst>
                              <p:cond delay="1000"/>
                            </p:stCondLst>
                            <p:childTnLst>
                              <p:par>
                                <p:cTn id="19" presetID="1" presetClass="entr" presetSubtype="0" fill="hold" nodeType="after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childTnLst>
                          </p:cTn>
                        </p:par>
                        <p:par>
                          <p:cTn id="21" fill="hold">
                            <p:stCondLst>
                              <p:cond delay="1000"/>
                            </p:stCondLst>
                            <p:childTnLst>
                              <p:par>
                                <p:cTn id="22" presetID="1" presetClass="entr" presetSubtype="0" fill="hold" nodeType="afterEffect">
                                  <p:stCondLst>
                                    <p:cond delay="0"/>
                                  </p:stCondLst>
                                  <p:childTnLst>
                                    <p:set>
                                      <p:cBhvr>
                                        <p:cTn id="23"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06579E-6FE3-DEC1-9EEC-F82945122B20}"/>
            </a:ext>
          </a:extLst>
        </p:cNvPr>
        <p:cNvGrpSpPr/>
        <p:nvPr/>
      </p:nvGrpSpPr>
      <p:grpSpPr>
        <a:xfrm>
          <a:off x="0" y="0"/>
          <a:ext cx="0" cy="0"/>
          <a:chOff x="0" y="0"/>
          <a:chExt cx="0" cy="0"/>
        </a:xfrm>
      </p:grpSpPr>
      <p:pic>
        <p:nvPicPr>
          <p:cNvPr id="9" name="Imagen 8">
            <a:extLst>
              <a:ext uri="{FF2B5EF4-FFF2-40B4-BE49-F238E27FC236}">
                <a16:creationId xmlns:a16="http://schemas.microsoft.com/office/drawing/2014/main" id="{86CF0B06-18D4-5CC8-728B-7F40F5EA7FE8}"/>
              </a:ext>
            </a:extLst>
          </p:cNvPr>
          <p:cNvPicPr>
            <a:picLocks noChangeAspect="1"/>
          </p:cNvPicPr>
          <p:nvPr/>
        </p:nvPicPr>
        <p:blipFill>
          <a:blip r:embed="rId2"/>
          <a:stretch>
            <a:fillRect/>
          </a:stretch>
        </p:blipFill>
        <p:spPr>
          <a:xfrm>
            <a:off x="10603517" y="5847130"/>
            <a:ext cx="585066" cy="585066"/>
          </a:xfrm>
          <a:prstGeom prst="rect">
            <a:avLst/>
          </a:prstGeom>
        </p:spPr>
      </p:pic>
      <p:pic>
        <p:nvPicPr>
          <p:cNvPr id="11" name="Imagen 10">
            <a:extLst>
              <a:ext uri="{FF2B5EF4-FFF2-40B4-BE49-F238E27FC236}">
                <a16:creationId xmlns:a16="http://schemas.microsoft.com/office/drawing/2014/main" id="{B44698BC-B982-DF66-1FFE-BE417056FDEF}"/>
              </a:ext>
            </a:extLst>
          </p:cNvPr>
          <p:cNvPicPr>
            <a:picLocks noChangeAspect="1"/>
          </p:cNvPicPr>
          <p:nvPr/>
        </p:nvPicPr>
        <p:blipFill>
          <a:blip r:embed="rId3"/>
          <a:stretch>
            <a:fillRect/>
          </a:stretch>
        </p:blipFill>
        <p:spPr>
          <a:xfrm>
            <a:off x="8726963" y="5871453"/>
            <a:ext cx="542637" cy="542637"/>
          </a:xfrm>
          <a:prstGeom prst="rect">
            <a:avLst/>
          </a:prstGeom>
        </p:spPr>
      </p:pic>
      <p:cxnSp>
        <p:nvCxnSpPr>
          <p:cNvPr id="17" name="Conector recto 16">
            <a:extLst>
              <a:ext uri="{FF2B5EF4-FFF2-40B4-BE49-F238E27FC236}">
                <a16:creationId xmlns:a16="http://schemas.microsoft.com/office/drawing/2014/main" id="{15C9C4CE-0EBA-6C1E-8A62-52C8EF03F088}"/>
              </a:ext>
            </a:extLst>
          </p:cNvPr>
          <p:cNvCxnSpPr>
            <a:stCxn id="11" idx="3"/>
            <a:endCxn id="9" idx="1"/>
          </p:cNvCxnSpPr>
          <p:nvPr/>
        </p:nvCxnSpPr>
        <p:spPr>
          <a:xfrm flipV="1">
            <a:off x="9269600" y="6139663"/>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18" name="Imagen 17">
            <a:extLst>
              <a:ext uri="{FF2B5EF4-FFF2-40B4-BE49-F238E27FC236}">
                <a16:creationId xmlns:a16="http://schemas.microsoft.com/office/drawing/2014/main" id="{94196525-1249-1A91-87F1-5E2CE584D727}"/>
              </a:ext>
            </a:extLst>
          </p:cNvPr>
          <p:cNvPicPr>
            <a:picLocks noChangeAspect="1"/>
          </p:cNvPicPr>
          <p:nvPr/>
        </p:nvPicPr>
        <p:blipFill>
          <a:blip r:embed="rId2"/>
          <a:stretch>
            <a:fillRect/>
          </a:stretch>
        </p:blipFill>
        <p:spPr>
          <a:xfrm>
            <a:off x="10603517" y="4273511"/>
            <a:ext cx="585066" cy="585066"/>
          </a:xfrm>
          <a:prstGeom prst="rect">
            <a:avLst/>
          </a:prstGeom>
        </p:spPr>
      </p:pic>
      <p:pic>
        <p:nvPicPr>
          <p:cNvPr id="19" name="Imagen 18">
            <a:extLst>
              <a:ext uri="{FF2B5EF4-FFF2-40B4-BE49-F238E27FC236}">
                <a16:creationId xmlns:a16="http://schemas.microsoft.com/office/drawing/2014/main" id="{5395C9DE-11D8-67BD-6AA1-18334E875EE4}"/>
              </a:ext>
            </a:extLst>
          </p:cNvPr>
          <p:cNvPicPr>
            <a:picLocks noChangeAspect="1"/>
          </p:cNvPicPr>
          <p:nvPr/>
        </p:nvPicPr>
        <p:blipFill>
          <a:blip r:embed="rId3"/>
          <a:stretch>
            <a:fillRect/>
          </a:stretch>
        </p:blipFill>
        <p:spPr>
          <a:xfrm>
            <a:off x="8726963" y="4297834"/>
            <a:ext cx="542637" cy="542637"/>
          </a:xfrm>
          <a:prstGeom prst="rect">
            <a:avLst/>
          </a:prstGeom>
        </p:spPr>
      </p:pic>
      <p:cxnSp>
        <p:nvCxnSpPr>
          <p:cNvPr id="20" name="Conector recto 19">
            <a:extLst>
              <a:ext uri="{FF2B5EF4-FFF2-40B4-BE49-F238E27FC236}">
                <a16:creationId xmlns:a16="http://schemas.microsoft.com/office/drawing/2014/main" id="{57504968-ACA0-8525-79FD-8C92FF45AADC}"/>
              </a:ext>
            </a:extLst>
          </p:cNvPr>
          <p:cNvCxnSpPr>
            <a:stCxn id="19" idx="3"/>
            <a:endCxn id="18" idx="1"/>
          </p:cNvCxnSpPr>
          <p:nvPr/>
        </p:nvCxnSpPr>
        <p:spPr>
          <a:xfrm flipV="1">
            <a:off x="9269600" y="4566044"/>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2" name="Imagen 21">
            <a:extLst>
              <a:ext uri="{FF2B5EF4-FFF2-40B4-BE49-F238E27FC236}">
                <a16:creationId xmlns:a16="http://schemas.microsoft.com/office/drawing/2014/main" id="{617EBB2E-2698-0C3A-A008-5B438B1DAC79}"/>
              </a:ext>
            </a:extLst>
          </p:cNvPr>
          <p:cNvPicPr>
            <a:picLocks noChangeAspect="1"/>
          </p:cNvPicPr>
          <p:nvPr/>
        </p:nvPicPr>
        <p:blipFill>
          <a:blip r:embed="rId3"/>
          <a:stretch>
            <a:fillRect/>
          </a:stretch>
        </p:blipFill>
        <p:spPr>
          <a:xfrm>
            <a:off x="8715812" y="2904808"/>
            <a:ext cx="542637" cy="542637"/>
          </a:xfrm>
          <a:prstGeom prst="rect">
            <a:avLst/>
          </a:prstGeom>
        </p:spPr>
      </p:pic>
      <p:pic>
        <p:nvPicPr>
          <p:cNvPr id="24" name="Imagen 23">
            <a:extLst>
              <a:ext uri="{FF2B5EF4-FFF2-40B4-BE49-F238E27FC236}">
                <a16:creationId xmlns:a16="http://schemas.microsoft.com/office/drawing/2014/main" id="{8DBE67A4-EFC3-0087-95BC-89E77EF2CC74}"/>
              </a:ext>
            </a:extLst>
          </p:cNvPr>
          <p:cNvPicPr>
            <a:picLocks noChangeAspect="1"/>
          </p:cNvPicPr>
          <p:nvPr/>
        </p:nvPicPr>
        <p:blipFill>
          <a:blip r:embed="rId2"/>
          <a:stretch>
            <a:fillRect/>
          </a:stretch>
        </p:blipFill>
        <p:spPr>
          <a:xfrm>
            <a:off x="10603517" y="1295710"/>
            <a:ext cx="585066" cy="585066"/>
          </a:xfrm>
          <a:prstGeom prst="rect">
            <a:avLst/>
          </a:prstGeom>
        </p:spPr>
      </p:pic>
      <p:pic>
        <p:nvPicPr>
          <p:cNvPr id="25" name="Imagen 24">
            <a:extLst>
              <a:ext uri="{FF2B5EF4-FFF2-40B4-BE49-F238E27FC236}">
                <a16:creationId xmlns:a16="http://schemas.microsoft.com/office/drawing/2014/main" id="{36381D9E-3AA2-4845-087B-306C6B4CAD58}"/>
              </a:ext>
            </a:extLst>
          </p:cNvPr>
          <p:cNvPicPr>
            <a:picLocks noChangeAspect="1"/>
          </p:cNvPicPr>
          <p:nvPr/>
        </p:nvPicPr>
        <p:blipFill>
          <a:blip r:embed="rId3"/>
          <a:stretch>
            <a:fillRect/>
          </a:stretch>
        </p:blipFill>
        <p:spPr>
          <a:xfrm>
            <a:off x="8726963" y="1320033"/>
            <a:ext cx="542637" cy="542637"/>
          </a:xfrm>
          <a:prstGeom prst="rect">
            <a:avLst/>
          </a:prstGeom>
        </p:spPr>
      </p:pic>
      <p:cxnSp>
        <p:nvCxnSpPr>
          <p:cNvPr id="26" name="Conector recto 25">
            <a:extLst>
              <a:ext uri="{FF2B5EF4-FFF2-40B4-BE49-F238E27FC236}">
                <a16:creationId xmlns:a16="http://schemas.microsoft.com/office/drawing/2014/main" id="{F21A4FE5-DE1C-AEB3-58FE-82FC3F4D4AA3}"/>
              </a:ext>
            </a:extLst>
          </p:cNvPr>
          <p:cNvCxnSpPr>
            <a:stCxn id="25" idx="3"/>
            <a:endCxn id="24" idx="1"/>
          </p:cNvCxnSpPr>
          <p:nvPr/>
        </p:nvCxnSpPr>
        <p:spPr>
          <a:xfrm flipV="1">
            <a:off x="9269600" y="1588243"/>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7" name="Imagen 26">
            <a:extLst>
              <a:ext uri="{FF2B5EF4-FFF2-40B4-BE49-F238E27FC236}">
                <a16:creationId xmlns:a16="http://schemas.microsoft.com/office/drawing/2014/main" id="{094EF09A-6220-2DBC-F84D-173F11608C39}"/>
              </a:ext>
            </a:extLst>
          </p:cNvPr>
          <p:cNvPicPr>
            <a:picLocks noChangeAspect="1"/>
          </p:cNvPicPr>
          <p:nvPr/>
        </p:nvPicPr>
        <p:blipFill>
          <a:blip r:embed="rId2"/>
          <a:stretch>
            <a:fillRect/>
          </a:stretch>
        </p:blipFill>
        <p:spPr>
          <a:xfrm>
            <a:off x="6133603" y="5285374"/>
            <a:ext cx="585066" cy="585066"/>
          </a:xfrm>
          <a:prstGeom prst="rect">
            <a:avLst/>
          </a:prstGeom>
        </p:spPr>
      </p:pic>
      <p:pic>
        <p:nvPicPr>
          <p:cNvPr id="28" name="Imagen 27">
            <a:extLst>
              <a:ext uri="{FF2B5EF4-FFF2-40B4-BE49-F238E27FC236}">
                <a16:creationId xmlns:a16="http://schemas.microsoft.com/office/drawing/2014/main" id="{9D03D885-2AE5-C37C-DF62-225525B99E02}"/>
              </a:ext>
            </a:extLst>
          </p:cNvPr>
          <p:cNvPicPr>
            <a:picLocks noChangeAspect="1"/>
          </p:cNvPicPr>
          <p:nvPr/>
        </p:nvPicPr>
        <p:blipFill>
          <a:blip r:embed="rId3"/>
          <a:stretch>
            <a:fillRect/>
          </a:stretch>
        </p:blipFill>
        <p:spPr>
          <a:xfrm>
            <a:off x="4698210" y="5309697"/>
            <a:ext cx="542637" cy="542637"/>
          </a:xfrm>
          <a:prstGeom prst="rect">
            <a:avLst/>
          </a:prstGeom>
        </p:spPr>
      </p:pic>
      <p:cxnSp>
        <p:nvCxnSpPr>
          <p:cNvPr id="29" name="Conector recto 28">
            <a:extLst>
              <a:ext uri="{FF2B5EF4-FFF2-40B4-BE49-F238E27FC236}">
                <a16:creationId xmlns:a16="http://schemas.microsoft.com/office/drawing/2014/main" id="{4B2D2664-EAD6-FACE-9EDB-E9E83C46CA15}"/>
              </a:ext>
            </a:extLst>
          </p:cNvPr>
          <p:cNvCxnSpPr>
            <a:stCxn id="28" idx="3"/>
            <a:endCxn id="27" idx="1"/>
          </p:cNvCxnSpPr>
          <p:nvPr/>
        </p:nvCxnSpPr>
        <p:spPr>
          <a:xfrm flipV="1">
            <a:off x="5240847" y="5577907"/>
            <a:ext cx="892756"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Conector recto 30">
            <a:extLst>
              <a:ext uri="{FF2B5EF4-FFF2-40B4-BE49-F238E27FC236}">
                <a16:creationId xmlns:a16="http://schemas.microsoft.com/office/drawing/2014/main" id="{3D6FA24A-6041-4FAA-A2DA-02D610D05441}"/>
              </a:ext>
            </a:extLst>
          </p:cNvPr>
          <p:cNvCxnSpPr>
            <a:cxnSpLocks/>
            <a:stCxn id="12" idx="1"/>
            <a:endCxn id="25" idx="1"/>
          </p:cNvCxnSpPr>
          <p:nvPr/>
        </p:nvCxnSpPr>
        <p:spPr>
          <a:xfrm flipV="1">
            <a:off x="6866701" y="1591352"/>
            <a:ext cx="1860262" cy="2687703"/>
          </a:xfrm>
          <a:prstGeom prst="line">
            <a:avLst/>
          </a:prstGeom>
        </p:spPr>
        <p:style>
          <a:lnRef idx="2">
            <a:schemeClr val="accent1"/>
          </a:lnRef>
          <a:fillRef idx="0">
            <a:schemeClr val="accent1"/>
          </a:fillRef>
          <a:effectRef idx="1">
            <a:schemeClr val="accent1"/>
          </a:effectRef>
          <a:fontRef idx="minor">
            <a:schemeClr val="tx1"/>
          </a:fontRef>
        </p:style>
      </p:cxnSp>
      <p:cxnSp>
        <p:nvCxnSpPr>
          <p:cNvPr id="39" name="Conector recto 38">
            <a:extLst>
              <a:ext uri="{FF2B5EF4-FFF2-40B4-BE49-F238E27FC236}">
                <a16:creationId xmlns:a16="http://schemas.microsoft.com/office/drawing/2014/main" id="{EF91DB34-7E29-7DA0-EEC5-EF0DA4E2AC90}"/>
              </a:ext>
            </a:extLst>
          </p:cNvPr>
          <p:cNvCxnSpPr>
            <a:stCxn id="12" idx="1"/>
            <a:endCxn id="22" idx="1"/>
          </p:cNvCxnSpPr>
          <p:nvPr/>
        </p:nvCxnSpPr>
        <p:spPr>
          <a:xfrm flipV="1">
            <a:off x="6866701" y="3176127"/>
            <a:ext cx="1849111" cy="1102928"/>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Conector recto 40">
            <a:extLst>
              <a:ext uri="{FF2B5EF4-FFF2-40B4-BE49-F238E27FC236}">
                <a16:creationId xmlns:a16="http://schemas.microsoft.com/office/drawing/2014/main" id="{C573BAD7-AF56-A7E2-BA22-0189DB2767D2}"/>
              </a:ext>
            </a:extLst>
          </p:cNvPr>
          <p:cNvCxnSpPr>
            <a:stCxn id="12" idx="1"/>
            <a:endCxn id="19" idx="1"/>
          </p:cNvCxnSpPr>
          <p:nvPr/>
        </p:nvCxnSpPr>
        <p:spPr>
          <a:xfrm>
            <a:off x="6866701" y="4279055"/>
            <a:ext cx="1860262" cy="290098"/>
          </a:xfrm>
          <a:prstGeom prst="line">
            <a:avLst/>
          </a:prstGeom>
        </p:spPr>
        <p:style>
          <a:lnRef idx="2">
            <a:schemeClr val="accent1"/>
          </a:lnRef>
          <a:fillRef idx="0">
            <a:schemeClr val="accent1"/>
          </a:fillRef>
          <a:effectRef idx="1">
            <a:schemeClr val="accent1"/>
          </a:effectRef>
          <a:fontRef idx="minor">
            <a:schemeClr val="tx1"/>
          </a:fontRef>
        </p:style>
      </p:cxnSp>
      <p:cxnSp>
        <p:nvCxnSpPr>
          <p:cNvPr id="43" name="Conector recto 42">
            <a:extLst>
              <a:ext uri="{FF2B5EF4-FFF2-40B4-BE49-F238E27FC236}">
                <a16:creationId xmlns:a16="http://schemas.microsoft.com/office/drawing/2014/main" id="{8B3C62E2-BA65-6312-01E1-E133BC96EB1E}"/>
              </a:ext>
            </a:extLst>
          </p:cNvPr>
          <p:cNvCxnSpPr>
            <a:stCxn id="12" idx="1"/>
            <a:endCxn id="11" idx="1"/>
          </p:cNvCxnSpPr>
          <p:nvPr/>
        </p:nvCxnSpPr>
        <p:spPr>
          <a:xfrm>
            <a:off x="6866701" y="4279055"/>
            <a:ext cx="1860262" cy="1863717"/>
          </a:xfrm>
          <a:prstGeom prst="line">
            <a:avLst/>
          </a:prstGeom>
        </p:spPr>
        <p:style>
          <a:lnRef idx="2">
            <a:schemeClr val="accent1"/>
          </a:lnRef>
          <a:fillRef idx="0">
            <a:schemeClr val="accent1"/>
          </a:fillRef>
          <a:effectRef idx="1">
            <a:schemeClr val="accent1"/>
          </a:effectRef>
          <a:fontRef idx="minor">
            <a:schemeClr val="tx1"/>
          </a:fontRef>
        </p:style>
      </p:cxnSp>
      <p:pic>
        <p:nvPicPr>
          <p:cNvPr id="12" name="Imagen 11">
            <a:extLst>
              <a:ext uri="{FF2B5EF4-FFF2-40B4-BE49-F238E27FC236}">
                <a16:creationId xmlns:a16="http://schemas.microsoft.com/office/drawing/2014/main" id="{DF1E50BE-F234-222C-90E6-589F12AC227F}"/>
              </a:ext>
            </a:extLst>
          </p:cNvPr>
          <p:cNvPicPr>
            <a:picLocks noChangeAspect="1"/>
          </p:cNvPicPr>
          <p:nvPr/>
        </p:nvPicPr>
        <p:blipFill>
          <a:blip r:embed="rId3"/>
          <a:stretch>
            <a:fillRect/>
          </a:stretch>
        </p:blipFill>
        <p:spPr>
          <a:xfrm>
            <a:off x="6866701" y="4007736"/>
            <a:ext cx="542637" cy="542637"/>
          </a:xfrm>
          <a:prstGeom prst="rect">
            <a:avLst/>
          </a:prstGeom>
        </p:spPr>
      </p:pic>
      <p:cxnSp>
        <p:nvCxnSpPr>
          <p:cNvPr id="45" name="Conector recto 44">
            <a:extLst>
              <a:ext uri="{FF2B5EF4-FFF2-40B4-BE49-F238E27FC236}">
                <a16:creationId xmlns:a16="http://schemas.microsoft.com/office/drawing/2014/main" id="{0868D8EB-423A-8A0D-818E-862D0B0CDB93}"/>
              </a:ext>
            </a:extLst>
          </p:cNvPr>
          <p:cNvCxnSpPr>
            <a:cxnSpLocks/>
            <a:endCxn id="12" idx="1"/>
          </p:cNvCxnSpPr>
          <p:nvPr/>
        </p:nvCxnSpPr>
        <p:spPr>
          <a:xfrm>
            <a:off x="4002396" y="4272020"/>
            <a:ext cx="2864305"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51" name="Conector recto 50">
            <a:extLst>
              <a:ext uri="{FF2B5EF4-FFF2-40B4-BE49-F238E27FC236}">
                <a16:creationId xmlns:a16="http://schemas.microsoft.com/office/drawing/2014/main" id="{BAC52048-9619-B25A-BAAF-95F61A3E272F}"/>
              </a:ext>
            </a:extLst>
          </p:cNvPr>
          <p:cNvCxnSpPr>
            <a:cxnSpLocks/>
            <a:endCxn id="28" idx="1"/>
          </p:cNvCxnSpPr>
          <p:nvPr/>
        </p:nvCxnSpPr>
        <p:spPr>
          <a:xfrm>
            <a:off x="3459759" y="4272020"/>
            <a:ext cx="1238451" cy="1308996"/>
          </a:xfrm>
          <a:prstGeom prst="line">
            <a:avLst/>
          </a:prstGeom>
        </p:spPr>
        <p:style>
          <a:lnRef idx="2">
            <a:schemeClr val="accent1"/>
          </a:lnRef>
          <a:fillRef idx="0">
            <a:schemeClr val="accent1"/>
          </a:fillRef>
          <a:effectRef idx="1">
            <a:schemeClr val="accent1"/>
          </a:effectRef>
          <a:fontRef idx="minor">
            <a:schemeClr val="tx1"/>
          </a:fontRef>
        </p:style>
      </p:cxnSp>
      <p:sp>
        <p:nvSpPr>
          <p:cNvPr id="60" name="CuadroTexto 59">
            <a:extLst>
              <a:ext uri="{FF2B5EF4-FFF2-40B4-BE49-F238E27FC236}">
                <a16:creationId xmlns:a16="http://schemas.microsoft.com/office/drawing/2014/main" id="{3CF9B187-50BB-20DB-E492-F566113776F1}"/>
              </a:ext>
            </a:extLst>
          </p:cNvPr>
          <p:cNvSpPr txBox="1"/>
          <p:nvPr/>
        </p:nvSpPr>
        <p:spPr>
          <a:xfrm>
            <a:off x="3109787" y="4604851"/>
            <a:ext cx="1313501" cy="276999"/>
          </a:xfrm>
          <a:prstGeom prst="rect">
            <a:avLst/>
          </a:prstGeom>
          <a:noFill/>
        </p:spPr>
        <p:txBody>
          <a:bodyPr wrap="square" rtlCol="0">
            <a:spAutoFit/>
          </a:bodyPr>
          <a:lstStyle/>
          <a:p>
            <a:r>
              <a:rPr lang="es-ES" sz="1200" b="1" dirty="0">
                <a:solidFill>
                  <a:schemeClr val="accent1">
                    <a:lumMod val="75000"/>
                  </a:schemeClr>
                </a:solidFill>
                <a:ea typeface="Verdana" panose="020B0604030504040204" pitchFamily="34" charset="0"/>
              </a:rPr>
              <a:t>RTR-A</a:t>
            </a:r>
          </a:p>
        </p:txBody>
      </p:sp>
      <p:sp>
        <p:nvSpPr>
          <p:cNvPr id="61" name="CuadroTexto 60">
            <a:extLst>
              <a:ext uri="{FF2B5EF4-FFF2-40B4-BE49-F238E27FC236}">
                <a16:creationId xmlns:a16="http://schemas.microsoft.com/office/drawing/2014/main" id="{E42A2B2A-E10D-C8FD-6A15-9B8FEC5B7566}"/>
              </a:ext>
            </a:extLst>
          </p:cNvPr>
          <p:cNvSpPr txBox="1"/>
          <p:nvPr/>
        </p:nvSpPr>
        <p:spPr>
          <a:xfrm>
            <a:off x="4346692" y="5870440"/>
            <a:ext cx="566309"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RTR-B</a:t>
            </a:r>
          </a:p>
        </p:txBody>
      </p:sp>
      <p:sp>
        <p:nvSpPr>
          <p:cNvPr id="62" name="CuadroTexto 61">
            <a:extLst>
              <a:ext uri="{FF2B5EF4-FFF2-40B4-BE49-F238E27FC236}">
                <a16:creationId xmlns:a16="http://schemas.microsoft.com/office/drawing/2014/main" id="{64D38F0E-9569-2860-4DE7-800B4AB6F152}"/>
              </a:ext>
            </a:extLst>
          </p:cNvPr>
          <p:cNvSpPr txBox="1"/>
          <p:nvPr/>
        </p:nvSpPr>
        <p:spPr>
          <a:xfrm>
            <a:off x="6214186" y="4366716"/>
            <a:ext cx="561500"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RTR-C</a:t>
            </a:r>
          </a:p>
        </p:txBody>
      </p:sp>
      <p:sp>
        <p:nvSpPr>
          <p:cNvPr id="63" name="CuadroTexto 62">
            <a:extLst>
              <a:ext uri="{FF2B5EF4-FFF2-40B4-BE49-F238E27FC236}">
                <a16:creationId xmlns:a16="http://schemas.microsoft.com/office/drawing/2014/main" id="{27046798-4BAB-98B6-E233-13D26231C542}"/>
              </a:ext>
            </a:extLst>
          </p:cNvPr>
          <p:cNvSpPr txBox="1"/>
          <p:nvPr/>
        </p:nvSpPr>
        <p:spPr>
          <a:xfrm>
            <a:off x="9034752" y="1778795"/>
            <a:ext cx="577530" cy="276999"/>
          </a:xfrm>
          <a:prstGeom prst="rect">
            <a:avLst/>
          </a:prstGeom>
          <a:noFill/>
        </p:spPr>
        <p:txBody>
          <a:bodyPr wrap="none" rtlCol="0">
            <a:spAutoFit/>
          </a:bodyPr>
          <a:lstStyle/>
          <a:p>
            <a:r>
              <a:rPr lang="es-ES" sz="1200" b="1" dirty="0">
                <a:solidFill>
                  <a:schemeClr val="bg2">
                    <a:lumMod val="25000"/>
                  </a:schemeClr>
                </a:solidFill>
                <a:cs typeface="Calibri" panose="020F0502020204030204" pitchFamily="34" charset="0"/>
              </a:rPr>
              <a:t>RTR-D</a:t>
            </a:r>
          </a:p>
        </p:txBody>
      </p:sp>
      <p:sp>
        <p:nvSpPr>
          <p:cNvPr id="64" name="CuadroTexto 63">
            <a:extLst>
              <a:ext uri="{FF2B5EF4-FFF2-40B4-BE49-F238E27FC236}">
                <a16:creationId xmlns:a16="http://schemas.microsoft.com/office/drawing/2014/main" id="{0D13F3D0-B6F9-FC5B-E0D6-24E4EDBE8E08}"/>
              </a:ext>
            </a:extLst>
          </p:cNvPr>
          <p:cNvSpPr txBox="1"/>
          <p:nvPr/>
        </p:nvSpPr>
        <p:spPr>
          <a:xfrm>
            <a:off x="9156579" y="3295201"/>
            <a:ext cx="555088" cy="276999"/>
          </a:xfrm>
          <a:prstGeom prst="rect">
            <a:avLst/>
          </a:prstGeom>
          <a:noFill/>
        </p:spPr>
        <p:txBody>
          <a:bodyPr wrap="none" rtlCol="0">
            <a:spAutoFit/>
          </a:bodyPr>
          <a:lstStyle/>
          <a:p>
            <a:r>
              <a:rPr lang="es-ES" sz="1200" b="1" dirty="0">
                <a:solidFill>
                  <a:schemeClr val="bg2">
                    <a:lumMod val="25000"/>
                  </a:schemeClr>
                </a:solidFill>
                <a:cs typeface="Calibri" panose="020F0502020204030204" pitchFamily="34" charset="0"/>
              </a:rPr>
              <a:t>RTR-E</a:t>
            </a:r>
          </a:p>
        </p:txBody>
      </p:sp>
      <p:sp>
        <p:nvSpPr>
          <p:cNvPr id="65" name="CuadroTexto 64">
            <a:extLst>
              <a:ext uri="{FF2B5EF4-FFF2-40B4-BE49-F238E27FC236}">
                <a16:creationId xmlns:a16="http://schemas.microsoft.com/office/drawing/2014/main" id="{50B7F1B4-FFC0-0658-9E56-920240581D80}"/>
              </a:ext>
            </a:extLst>
          </p:cNvPr>
          <p:cNvSpPr txBox="1"/>
          <p:nvPr/>
        </p:nvSpPr>
        <p:spPr>
          <a:xfrm>
            <a:off x="9160709" y="4741062"/>
            <a:ext cx="550279"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RTR-F</a:t>
            </a:r>
          </a:p>
        </p:txBody>
      </p:sp>
      <p:sp>
        <p:nvSpPr>
          <p:cNvPr id="66" name="CuadroTexto 65">
            <a:extLst>
              <a:ext uri="{FF2B5EF4-FFF2-40B4-BE49-F238E27FC236}">
                <a16:creationId xmlns:a16="http://schemas.microsoft.com/office/drawing/2014/main" id="{113ECAEA-A936-E63A-9D88-E6C0969047FE}"/>
              </a:ext>
            </a:extLst>
          </p:cNvPr>
          <p:cNvSpPr txBox="1"/>
          <p:nvPr/>
        </p:nvSpPr>
        <p:spPr>
          <a:xfrm>
            <a:off x="9203222" y="6290587"/>
            <a:ext cx="577530"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RTR-G</a:t>
            </a:r>
          </a:p>
        </p:txBody>
      </p:sp>
      <p:sp>
        <p:nvSpPr>
          <p:cNvPr id="2" name="CuadroTexto 1">
            <a:extLst>
              <a:ext uri="{FF2B5EF4-FFF2-40B4-BE49-F238E27FC236}">
                <a16:creationId xmlns:a16="http://schemas.microsoft.com/office/drawing/2014/main" id="{181D5C6B-D62D-FCA5-C7C9-2A0261B70E61}"/>
              </a:ext>
            </a:extLst>
          </p:cNvPr>
          <p:cNvSpPr txBox="1"/>
          <p:nvPr/>
        </p:nvSpPr>
        <p:spPr>
          <a:xfrm>
            <a:off x="956604" y="212408"/>
            <a:ext cx="6935539" cy="769441"/>
          </a:xfrm>
          <a:prstGeom prst="rect">
            <a:avLst/>
          </a:prstGeom>
          <a:noFill/>
          <a:ln>
            <a:noFill/>
          </a:ln>
        </p:spPr>
        <p:txBody>
          <a:bodyPr wrap="square" rtlCol="0">
            <a:spAutoFit/>
          </a:bodyPr>
          <a:lstStyle/>
          <a:p>
            <a:r>
              <a:rPr lang="es-ES" sz="4400" dirty="0" err="1">
                <a:solidFill>
                  <a:schemeClr val="accent1">
                    <a:lumMod val="75000"/>
                  </a:schemeClr>
                </a:solidFill>
                <a:ea typeface="Verdana" panose="020B0604030504040204" pitchFamily="34" charset="0"/>
                <a:cs typeface="Verdana" panose="020B0604030504040204" pitchFamily="34" charset="0"/>
              </a:rPr>
              <a:t>Forwarding</a:t>
            </a:r>
            <a:r>
              <a:rPr lang="es-ES" sz="4400" dirty="0">
                <a:solidFill>
                  <a:schemeClr val="accent1">
                    <a:lumMod val="75000"/>
                  </a:schemeClr>
                </a:solidFill>
                <a:ea typeface="Verdana" panose="020B0604030504040204" pitchFamily="34" charset="0"/>
                <a:cs typeface="Verdana" panose="020B0604030504040204" pitchFamily="34" charset="0"/>
              </a:rPr>
              <a:t> BIER</a:t>
            </a:r>
          </a:p>
        </p:txBody>
      </p:sp>
      <p:cxnSp>
        <p:nvCxnSpPr>
          <p:cNvPr id="3" name="Conector recto 2">
            <a:extLst>
              <a:ext uri="{FF2B5EF4-FFF2-40B4-BE49-F238E27FC236}">
                <a16:creationId xmlns:a16="http://schemas.microsoft.com/office/drawing/2014/main" id="{4BDB24D6-2587-42DD-83C9-ABA40D858C38}"/>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1622A8ED-E8F3-2EEE-CF23-ED865D5EC65B}"/>
              </a:ext>
            </a:extLst>
          </p:cNvPr>
          <p:cNvSpPr txBox="1"/>
          <p:nvPr/>
        </p:nvSpPr>
        <p:spPr>
          <a:xfrm>
            <a:off x="3200174" y="3610777"/>
            <a:ext cx="1313501" cy="276999"/>
          </a:xfrm>
          <a:prstGeom prst="rect">
            <a:avLst/>
          </a:prstGeom>
          <a:noFill/>
        </p:spPr>
        <p:txBody>
          <a:bodyPr wrap="square" rtlCol="0">
            <a:spAutoFit/>
          </a:bodyPr>
          <a:lstStyle/>
          <a:p>
            <a:r>
              <a:rPr lang="es-ES" sz="1200" b="1" dirty="0">
                <a:solidFill>
                  <a:schemeClr val="accent1">
                    <a:lumMod val="75000"/>
                  </a:schemeClr>
                </a:solidFill>
                <a:ea typeface="Verdana" panose="020B0604030504040204" pitchFamily="34" charset="0"/>
              </a:rPr>
              <a:t>BFID 000001</a:t>
            </a:r>
          </a:p>
        </p:txBody>
      </p:sp>
      <p:sp>
        <p:nvSpPr>
          <p:cNvPr id="7" name="CuadroTexto 6">
            <a:extLst>
              <a:ext uri="{FF2B5EF4-FFF2-40B4-BE49-F238E27FC236}">
                <a16:creationId xmlns:a16="http://schemas.microsoft.com/office/drawing/2014/main" id="{415CFB14-0B21-C82A-AFDF-835D3A4BA6BD}"/>
              </a:ext>
            </a:extLst>
          </p:cNvPr>
          <p:cNvSpPr txBox="1"/>
          <p:nvPr/>
        </p:nvSpPr>
        <p:spPr>
          <a:xfrm>
            <a:off x="4443537" y="5062208"/>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000010</a:t>
            </a:r>
          </a:p>
        </p:txBody>
      </p:sp>
      <p:sp>
        <p:nvSpPr>
          <p:cNvPr id="10" name="CuadroTexto 9">
            <a:extLst>
              <a:ext uri="{FF2B5EF4-FFF2-40B4-BE49-F238E27FC236}">
                <a16:creationId xmlns:a16="http://schemas.microsoft.com/office/drawing/2014/main" id="{1F966557-B4E1-A893-9825-8AA351563314}"/>
              </a:ext>
            </a:extLst>
          </p:cNvPr>
          <p:cNvSpPr txBox="1"/>
          <p:nvPr/>
        </p:nvSpPr>
        <p:spPr>
          <a:xfrm>
            <a:off x="7768950" y="1181196"/>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000100</a:t>
            </a:r>
          </a:p>
        </p:txBody>
      </p:sp>
      <p:sp>
        <p:nvSpPr>
          <p:cNvPr id="13" name="CuadroTexto 12">
            <a:extLst>
              <a:ext uri="{FF2B5EF4-FFF2-40B4-BE49-F238E27FC236}">
                <a16:creationId xmlns:a16="http://schemas.microsoft.com/office/drawing/2014/main" id="{C0B434FD-70D3-AB26-F592-C99FA0F38472}"/>
              </a:ext>
            </a:extLst>
          </p:cNvPr>
          <p:cNvSpPr txBox="1"/>
          <p:nvPr/>
        </p:nvSpPr>
        <p:spPr>
          <a:xfrm>
            <a:off x="7786251" y="2861426"/>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latin typeface="+mn-lt"/>
              </a:rPr>
              <a:t>BFID 001000</a:t>
            </a:r>
          </a:p>
        </p:txBody>
      </p:sp>
      <p:sp>
        <p:nvSpPr>
          <p:cNvPr id="15" name="CuadroTexto 14">
            <a:extLst>
              <a:ext uri="{FF2B5EF4-FFF2-40B4-BE49-F238E27FC236}">
                <a16:creationId xmlns:a16="http://schemas.microsoft.com/office/drawing/2014/main" id="{EC8439D1-F0A1-9793-FF50-3FD7A5B12D83}"/>
              </a:ext>
            </a:extLst>
          </p:cNvPr>
          <p:cNvSpPr txBox="1"/>
          <p:nvPr/>
        </p:nvSpPr>
        <p:spPr>
          <a:xfrm>
            <a:off x="7868231" y="5064512"/>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100000</a:t>
            </a:r>
          </a:p>
        </p:txBody>
      </p:sp>
      <p:sp>
        <p:nvSpPr>
          <p:cNvPr id="56" name="CuadroTexto 55">
            <a:extLst>
              <a:ext uri="{FF2B5EF4-FFF2-40B4-BE49-F238E27FC236}">
                <a16:creationId xmlns:a16="http://schemas.microsoft.com/office/drawing/2014/main" id="{352D9C1D-6AB0-DB5B-A5B8-C7945AFCE8B6}"/>
              </a:ext>
            </a:extLst>
          </p:cNvPr>
          <p:cNvSpPr txBox="1"/>
          <p:nvPr/>
        </p:nvSpPr>
        <p:spPr>
          <a:xfrm>
            <a:off x="8012165" y="4043622"/>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010000</a:t>
            </a:r>
          </a:p>
        </p:txBody>
      </p:sp>
      <p:pic>
        <p:nvPicPr>
          <p:cNvPr id="8" name="Imagen 7">
            <a:extLst>
              <a:ext uri="{FF2B5EF4-FFF2-40B4-BE49-F238E27FC236}">
                <a16:creationId xmlns:a16="http://schemas.microsoft.com/office/drawing/2014/main" id="{131BF7F4-A1C4-EF29-7E52-EB84B853B3C3}"/>
              </a:ext>
            </a:extLst>
          </p:cNvPr>
          <p:cNvPicPr>
            <a:picLocks noChangeAspect="1"/>
          </p:cNvPicPr>
          <p:nvPr/>
        </p:nvPicPr>
        <p:blipFill>
          <a:blip r:embed="rId3"/>
          <a:stretch>
            <a:fillRect/>
          </a:stretch>
        </p:blipFill>
        <p:spPr>
          <a:xfrm>
            <a:off x="3455276" y="3982596"/>
            <a:ext cx="542637" cy="542637"/>
          </a:xfrm>
          <a:prstGeom prst="rect">
            <a:avLst/>
          </a:prstGeom>
        </p:spPr>
      </p:pic>
      <p:grpSp>
        <p:nvGrpSpPr>
          <p:cNvPr id="5" name="Grupo 4">
            <a:extLst>
              <a:ext uri="{FF2B5EF4-FFF2-40B4-BE49-F238E27FC236}">
                <a16:creationId xmlns:a16="http://schemas.microsoft.com/office/drawing/2014/main" id="{AB0AC74A-62A2-B7B9-4C71-2AD0A0C9D793}"/>
              </a:ext>
            </a:extLst>
          </p:cNvPr>
          <p:cNvGrpSpPr/>
          <p:nvPr/>
        </p:nvGrpSpPr>
        <p:grpSpPr>
          <a:xfrm>
            <a:off x="2722320" y="5365680"/>
            <a:ext cx="1728755" cy="289009"/>
            <a:chOff x="3464380" y="2324684"/>
            <a:chExt cx="1728755" cy="289009"/>
          </a:xfrm>
        </p:grpSpPr>
        <p:sp>
          <p:nvSpPr>
            <p:cNvPr id="14" name="CuadroTexto 13">
              <a:extLst>
                <a:ext uri="{FF2B5EF4-FFF2-40B4-BE49-F238E27FC236}">
                  <a16:creationId xmlns:a16="http://schemas.microsoft.com/office/drawing/2014/main" id="{1774152A-3ABB-2C1B-D7A6-370EEA2CB4EB}"/>
                </a:ext>
              </a:extLst>
            </p:cNvPr>
            <p:cNvSpPr txBox="1"/>
            <p:nvPr/>
          </p:nvSpPr>
          <p:spPr>
            <a:xfrm>
              <a:off x="3464380" y="2325884"/>
              <a:ext cx="870023" cy="287809"/>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1">
                      <a:lumMod val="75000"/>
                    </a:schemeClr>
                  </a:solidFill>
                  <a:ea typeface="Verdana" panose="020B0604030504040204" pitchFamily="34" charset="0"/>
                </a:rPr>
                <a:t>BS 000010</a:t>
              </a:r>
            </a:p>
          </p:txBody>
        </p:sp>
        <p:sp>
          <p:nvSpPr>
            <p:cNvPr id="21" name="CuadroTexto 20">
              <a:extLst>
                <a:ext uri="{FF2B5EF4-FFF2-40B4-BE49-F238E27FC236}">
                  <a16:creationId xmlns:a16="http://schemas.microsoft.com/office/drawing/2014/main" id="{D969C365-73C5-DA5C-2CEC-0BA5D7AF3DE4}"/>
                </a:ext>
              </a:extLst>
            </p:cNvPr>
            <p:cNvSpPr txBox="1"/>
            <p:nvPr/>
          </p:nvSpPr>
          <p:spPr>
            <a:xfrm>
              <a:off x="4328895" y="2324684"/>
              <a:ext cx="864240"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PAYLOAD</a:t>
              </a:r>
            </a:p>
          </p:txBody>
        </p:sp>
      </p:grpSp>
      <p:sp>
        <p:nvSpPr>
          <p:cNvPr id="30" name="CuadroTexto 29">
            <a:extLst>
              <a:ext uri="{FF2B5EF4-FFF2-40B4-BE49-F238E27FC236}">
                <a16:creationId xmlns:a16="http://schemas.microsoft.com/office/drawing/2014/main" id="{833CB1B7-8935-653A-1A22-3F76E49515BD}"/>
              </a:ext>
            </a:extLst>
          </p:cNvPr>
          <p:cNvSpPr txBox="1"/>
          <p:nvPr/>
        </p:nvSpPr>
        <p:spPr>
          <a:xfrm>
            <a:off x="5306431" y="5678993"/>
            <a:ext cx="792388"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PAYLOAD</a:t>
            </a:r>
          </a:p>
        </p:txBody>
      </p:sp>
      <p:cxnSp>
        <p:nvCxnSpPr>
          <p:cNvPr id="32" name="Conector recto de flecha 31">
            <a:extLst>
              <a:ext uri="{FF2B5EF4-FFF2-40B4-BE49-F238E27FC236}">
                <a16:creationId xmlns:a16="http://schemas.microsoft.com/office/drawing/2014/main" id="{BCE3EBB9-FD5A-8434-AE4E-6625B61530FF}"/>
              </a:ext>
            </a:extLst>
          </p:cNvPr>
          <p:cNvCxnSpPr>
            <a:cxnSpLocks/>
          </p:cNvCxnSpPr>
          <p:nvPr/>
        </p:nvCxnSpPr>
        <p:spPr>
          <a:xfrm>
            <a:off x="5479287" y="5448062"/>
            <a:ext cx="338782" cy="0"/>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6" name="Imagen 15">
            <a:extLst>
              <a:ext uri="{FF2B5EF4-FFF2-40B4-BE49-F238E27FC236}">
                <a16:creationId xmlns:a16="http://schemas.microsoft.com/office/drawing/2014/main" id="{314CA3A4-59AE-D1AE-CB71-5A970D307501}"/>
              </a:ext>
            </a:extLst>
          </p:cNvPr>
          <p:cNvPicPr>
            <a:picLocks noChangeAspect="1"/>
          </p:cNvPicPr>
          <p:nvPr/>
        </p:nvPicPr>
        <p:blipFill>
          <a:blip r:embed="rId4"/>
          <a:stretch>
            <a:fillRect/>
          </a:stretch>
        </p:blipFill>
        <p:spPr>
          <a:xfrm>
            <a:off x="9012002" y="466641"/>
            <a:ext cx="1849111" cy="407080"/>
          </a:xfrm>
          <a:prstGeom prst="rect">
            <a:avLst/>
          </a:prstGeom>
        </p:spPr>
      </p:pic>
      <p:pic>
        <p:nvPicPr>
          <p:cNvPr id="23" name="Imagen 22">
            <a:extLst>
              <a:ext uri="{FF2B5EF4-FFF2-40B4-BE49-F238E27FC236}">
                <a16:creationId xmlns:a16="http://schemas.microsoft.com/office/drawing/2014/main" id="{7AC5A634-75EC-F874-E89C-8A298204A4B3}"/>
              </a:ext>
            </a:extLst>
          </p:cNvPr>
          <p:cNvPicPr>
            <a:picLocks noChangeAspect="1"/>
          </p:cNvPicPr>
          <p:nvPr/>
        </p:nvPicPr>
        <p:blipFill>
          <a:blip r:embed="rId5"/>
          <a:stretch>
            <a:fillRect/>
          </a:stretch>
        </p:blipFill>
        <p:spPr>
          <a:xfrm>
            <a:off x="192378" y="3954460"/>
            <a:ext cx="585066" cy="585066"/>
          </a:xfrm>
          <a:prstGeom prst="rect">
            <a:avLst/>
          </a:prstGeom>
        </p:spPr>
      </p:pic>
      <p:cxnSp>
        <p:nvCxnSpPr>
          <p:cNvPr id="33" name="Conector recto 32">
            <a:extLst>
              <a:ext uri="{FF2B5EF4-FFF2-40B4-BE49-F238E27FC236}">
                <a16:creationId xmlns:a16="http://schemas.microsoft.com/office/drawing/2014/main" id="{59C6ADC6-36C6-95DE-7E8E-E3B53EE6D058}"/>
              </a:ext>
            </a:extLst>
          </p:cNvPr>
          <p:cNvCxnSpPr>
            <a:cxnSpLocks/>
            <a:stCxn id="23" idx="3"/>
          </p:cNvCxnSpPr>
          <p:nvPr/>
        </p:nvCxnSpPr>
        <p:spPr>
          <a:xfrm>
            <a:off x="777444" y="4246993"/>
            <a:ext cx="2677832" cy="6922"/>
          </a:xfrm>
          <a:prstGeom prst="line">
            <a:avLst/>
          </a:prstGeom>
        </p:spPr>
        <p:style>
          <a:lnRef idx="2">
            <a:schemeClr val="accent1"/>
          </a:lnRef>
          <a:fillRef idx="0">
            <a:schemeClr val="accent1"/>
          </a:fillRef>
          <a:effectRef idx="1">
            <a:schemeClr val="accent1"/>
          </a:effectRef>
          <a:fontRef idx="minor">
            <a:schemeClr val="tx1"/>
          </a:fontRef>
        </p:style>
      </p:cxnSp>
      <p:pic>
        <p:nvPicPr>
          <p:cNvPr id="37" name="Imagen 36">
            <a:extLst>
              <a:ext uri="{FF2B5EF4-FFF2-40B4-BE49-F238E27FC236}">
                <a16:creationId xmlns:a16="http://schemas.microsoft.com/office/drawing/2014/main" id="{76AC28AA-4E30-3E6E-670C-12E9B9BDBF4C}"/>
              </a:ext>
            </a:extLst>
          </p:cNvPr>
          <p:cNvPicPr>
            <a:picLocks noChangeAspect="1"/>
          </p:cNvPicPr>
          <p:nvPr/>
        </p:nvPicPr>
        <p:blipFill>
          <a:blip r:embed="rId6"/>
          <a:stretch>
            <a:fillRect/>
          </a:stretch>
        </p:blipFill>
        <p:spPr>
          <a:xfrm>
            <a:off x="978911" y="3910824"/>
            <a:ext cx="639549" cy="639549"/>
          </a:xfrm>
          <a:prstGeom prst="rect">
            <a:avLst/>
          </a:prstGeom>
        </p:spPr>
      </p:pic>
    </p:spTree>
    <p:extLst>
      <p:ext uri="{BB962C8B-B14F-4D97-AF65-F5344CB8AC3E}">
        <p14:creationId xmlns:p14="http://schemas.microsoft.com/office/powerpoint/2010/main" val="3772674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2000" fill="hold" nodeType="withEffect">
                                  <p:stCondLst>
                                    <p:cond delay="0"/>
                                  </p:stCondLst>
                                  <p:childTnLst>
                                    <p:animEffect transition="out" filter="fade">
                                      <p:cBhvr>
                                        <p:cTn id="6" dur="3000" tmFilter="0, 0; .2, .5; .8, .5; 1, 0"/>
                                        <p:tgtEl>
                                          <p:spTgt spid="28"/>
                                        </p:tgtEl>
                                      </p:cBhvr>
                                    </p:animEffect>
                                    <p:animScale>
                                      <p:cBhvr>
                                        <p:cTn id="7" dur="1500" autoRev="1" fill="hold"/>
                                        <p:tgtEl>
                                          <p:spTgt spid="28"/>
                                        </p:tgtEl>
                                      </p:cBhvr>
                                      <p:by x="105000" y="105000"/>
                                    </p:animScale>
                                  </p:childTnLst>
                                </p:cTn>
                              </p:par>
                              <p:par>
                                <p:cTn id="8" presetID="1"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A132A5-6112-984E-EFD9-A011A840F789}"/>
            </a:ext>
          </a:extLst>
        </p:cNvPr>
        <p:cNvGrpSpPr/>
        <p:nvPr/>
      </p:nvGrpSpPr>
      <p:grpSpPr>
        <a:xfrm>
          <a:off x="0" y="0"/>
          <a:ext cx="0" cy="0"/>
          <a:chOff x="0" y="0"/>
          <a:chExt cx="0" cy="0"/>
        </a:xfrm>
      </p:grpSpPr>
      <p:pic>
        <p:nvPicPr>
          <p:cNvPr id="9" name="Imagen 8">
            <a:extLst>
              <a:ext uri="{FF2B5EF4-FFF2-40B4-BE49-F238E27FC236}">
                <a16:creationId xmlns:a16="http://schemas.microsoft.com/office/drawing/2014/main" id="{E0EA9CAF-C60E-A19C-24A9-50FC581FF838}"/>
              </a:ext>
            </a:extLst>
          </p:cNvPr>
          <p:cNvPicPr>
            <a:picLocks noChangeAspect="1"/>
          </p:cNvPicPr>
          <p:nvPr/>
        </p:nvPicPr>
        <p:blipFill>
          <a:blip r:embed="rId2"/>
          <a:stretch>
            <a:fillRect/>
          </a:stretch>
        </p:blipFill>
        <p:spPr>
          <a:xfrm>
            <a:off x="10603517" y="5847130"/>
            <a:ext cx="585066" cy="585066"/>
          </a:xfrm>
          <a:prstGeom prst="rect">
            <a:avLst/>
          </a:prstGeom>
        </p:spPr>
      </p:pic>
      <p:pic>
        <p:nvPicPr>
          <p:cNvPr id="11" name="Imagen 10">
            <a:extLst>
              <a:ext uri="{FF2B5EF4-FFF2-40B4-BE49-F238E27FC236}">
                <a16:creationId xmlns:a16="http://schemas.microsoft.com/office/drawing/2014/main" id="{79BDB667-2561-A7FA-094F-E8D9FB72D811}"/>
              </a:ext>
            </a:extLst>
          </p:cNvPr>
          <p:cNvPicPr>
            <a:picLocks noChangeAspect="1"/>
          </p:cNvPicPr>
          <p:nvPr/>
        </p:nvPicPr>
        <p:blipFill>
          <a:blip r:embed="rId3"/>
          <a:stretch>
            <a:fillRect/>
          </a:stretch>
        </p:blipFill>
        <p:spPr>
          <a:xfrm>
            <a:off x="8726963" y="5871453"/>
            <a:ext cx="542637" cy="542637"/>
          </a:xfrm>
          <a:prstGeom prst="rect">
            <a:avLst/>
          </a:prstGeom>
        </p:spPr>
      </p:pic>
      <p:cxnSp>
        <p:nvCxnSpPr>
          <p:cNvPr id="17" name="Conector recto 16">
            <a:extLst>
              <a:ext uri="{FF2B5EF4-FFF2-40B4-BE49-F238E27FC236}">
                <a16:creationId xmlns:a16="http://schemas.microsoft.com/office/drawing/2014/main" id="{94D2ED89-9AA0-7122-BC43-8243A452B2B7}"/>
              </a:ext>
            </a:extLst>
          </p:cNvPr>
          <p:cNvCxnSpPr>
            <a:stCxn id="11" idx="3"/>
            <a:endCxn id="9" idx="1"/>
          </p:cNvCxnSpPr>
          <p:nvPr/>
        </p:nvCxnSpPr>
        <p:spPr>
          <a:xfrm flipV="1">
            <a:off x="9269600" y="6139663"/>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18" name="Imagen 17">
            <a:extLst>
              <a:ext uri="{FF2B5EF4-FFF2-40B4-BE49-F238E27FC236}">
                <a16:creationId xmlns:a16="http://schemas.microsoft.com/office/drawing/2014/main" id="{DB809DE9-B584-8720-E35C-748F457660B3}"/>
              </a:ext>
            </a:extLst>
          </p:cNvPr>
          <p:cNvPicPr>
            <a:picLocks noChangeAspect="1"/>
          </p:cNvPicPr>
          <p:nvPr/>
        </p:nvPicPr>
        <p:blipFill>
          <a:blip r:embed="rId2"/>
          <a:stretch>
            <a:fillRect/>
          </a:stretch>
        </p:blipFill>
        <p:spPr>
          <a:xfrm>
            <a:off x="10603517" y="4273511"/>
            <a:ext cx="585066" cy="585066"/>
          </a:xfrm>
          <a:prstGeom prst="rect">
            <a:avLst/>
          </a:prstGeom>
        </p:spPr>
      </p:pic>
      <p:pic>
        <p:nvPicPr>
          <p:cNvPr id="19" name="Imagen 18">
            <a:extLst>
              <a:ext uri="{FF2B5EF4-FFF2-40B4-BE49-F238E27FC236}">
                <a16:creationId xmlns:a16="http://schemas.microsoft.com/office/drawing/2014/main" id="{3FBCE1F1-770C-E21F-0A53-779AADD7AFCF}"/>
              </a:ext>
            </a:extLst>
          </p:cNvPr>
          <p:cNvPicPr>
            <a:picLocks noChangeAspect="1"/>
          </p:cNvPicPr>
          <p:nvPr/>
        </p:nvPicPr>
        <p:blipFill>
          <a:blip r:embed="rId3"/>
          <a:stretch>
            <a:fillRect/>
          </a:stretch>
        </p:blipFill>
        <p:spPr>
          <a:xfrm>
            <a:off x="8726963" y="4297834"/>
            <a:ext cx="542637" cy="542637"/>
          </a:xfrm>
          <a:prstGeom prst="rect">
            <a:avLst/>
          </a:prstGeom>
        </p:spPr>
      </p:pic>
      <p:cxnSp>
        <p:nvCxnSpPr>
          <p:cNvPr id="20" name="Conector recto 19">
            <a:extLst>
              <a:ext uri="{FF2B5EF4-FFF2-40B4-BE49-F238E27FC236}">
                <a16:creationId xmlns:a16="http://schemas.microsoft.com/office/drawing/2014/main" id="{DD7D6134-C1DC-FB91-3C62-3974019E1307}"/>
              </a:ext>
            </a:extLst>
          </p:cNvPr>
          <p:cNvCxnSpPr>
            <a:stCxn id="19" idx="3"/>
            <a:endCxn id="18" idx="1"/>
          </p:cNvCxnSpPr>
          <p:nvPr/>
        </p:nvCxnSpPr>
        <p:spPr>
          <a:xfrm flipV="1">
            <a:off x="9269600" y="4566044"/>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2" name="Imagen 21">
            <a:extLst>
              <a:ext uri="{FF2B5EF4-FFF2-40B4-BE49-F238E27FC236}">
                <a16:creationId xmlns:a16="http://schemas.microsoft.com/office/drawing/2014/main" id="{1ECFE072-9888-4DC5-315B-42D6AC10B98B}"/>
              </a:ext>
            </a:extLst>
          </p:cNvPr>
          <p:cNvPicPr>
            <a:picLocks noChangeAspect="1"/>
          </p:cNvPicPr>
          <p:nvPr/>
        </p:nvPicPr>
        <p:blipFill>
          <a:blip r:embed="rId3"/>
          <a:stretch>
            <a:fillRect/>
          </a:stretch>
        </p:blipFill>
        <p:spPr>
          <a:xfrm>
            <a:off x="8715812" y="2904808"/>
            <a:ext cx="542637" cy="542637"/>
          </a:xfrm>
          <a:prstGeom prst="rect">
            <a:avLst/>
          </a:prstGeom>
        </p:spPr>
      </p:pic>
      <p:pic>
        <p:nvPicPr>
          <p:cNvPr id="24" name="Imagen 23">
            <a:extLst>
              <a:ext uri="{FF2B5EF4-FFF2-40B4-BE49-F238E27FC236}">
                <a16:creationId xmlns:a16="http://schemas.microsoft.com/office/drawing/2014/main" id="{F5EA0FD0-ECC2-A60C-1C80-43E837CD5B45}"/>
              </a:ext>
            </a:extLst>
          </p:cNvPr>
          <p:cNvPicPr>
            <a:picLocks noChangeAspect="1"/>
          </p:cNvPicPr>
          <p:nvPr/>
        </p:nvPicPr>
        <p:blipFill>
          <a:blip r:embed="rId2"/>
          <a:stretch>
            <a:fillRect/>
          </a:stretch>
        </p:blipFill>
        <p:spPr>
          <a:xfrm>
            <a:off x="10603517" y="1295710"/>
            <a:ext cx="585066" cy="585066"/>
          </a:xfrm>
          <a:prstGeom prst="rect">
            <a:avLst/>
          </a:prstGeom>
        </p:spPr>
      </p:pic>
      <p:pic>
        <p:nvPicPr>
          <p:cNvPr id="25" name="Imagen 24">
            <a:extLst>
              <a:ext uri="{FF2B5EF4-FFF2-40B4-BE49-F238E27FC236}">
                <a16:creationId xmlns:a16="http://schemas.microsoft.com/office/drawing/2014/main" id="{5C07B62D-DB30-2553-3EEB-ACF183AA0D42}"/>
              </a:ext>
            </a:extLst>
          </p:cNvPr>
          <p:cNvPicPr>
            <a:picLocks noChangeAspect="1"/>
          </p:cNvPicPr>
          <p:nvPr/>
        </p:nvPicPr>
        <p:blipFill>
          <a:blip r:embed="rId3"/>
          <a:stretch>
            <a:fillRect/>
          </a:stretch>
        </p:blipFill>
        <p:spPr>
          <a:xfrm>
            <a:off x="8726963" y="1320033"/>
            <a:ext cx="542637" cy="542637"/>
          </a:xfrm>
          <a:prstGeom prst="rect">
            <a:avLst/>
          </a:prstGeom>
        </p:spPr>
      </p:pic>
      <p:cxnSp>
        <p:nvCxnSpPr>
          <p:cNvPr id="26" name="Conector recto 25">
            <a:extLst>
              <a:ext uri="{FF2B5EF4-FFF2-40B4-BE49-F238E27FC236}">
                <a16:creationId xmlns:a16="http://schemas.microsoft.com/office/drawing/2014/main" id="{C8D2D6F0-3B71-A616-CE8E-D3246B014E05}"/>
              </a:ext>
            </a:extLst>
          </p:cNvPr>
          <p:cNvCxnSpPr>
            <a:stCxn id="25" idx="3"/>
            <a:endCxn id="24" idx="1"/>
          </p:cNvCxnSpPr>
          <p:nvPr/>
        </p:nvCxnSpPr>
        <p:spPr>
          <a:xfrm flipV="1">
            <a:off x="9269600" y="1588243"/>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7" name="Imagen 26">
            <a:extLst>
              <a:ext uri="{FF2B5EF4-FFF2-40B4-BE49-F238E27FC236}">
                <a16:creationId xmlns:a16="http://schemas.microsoft.com/office/drawing/2014/main" id="{0365F24A-E611-C6F5-81A6-04B616893504}"/>
              </a:ext>
            </a:extLst>
          </p:cNvPr>
          <p:cNvPicPr>
            <a:picLocks noChangeAspect="1"/>
          </p:cNvPicPr>
          <p:nvPr/>
        </p:nvPicPr>
        <p:blipFill>
          <a:blip r:embed="rId2"/>
          <a:stretch>
            <a:fillRect/>
          </a:stretch>
        </p:blipFill>
        <p:spPr>
          <a:xfrm>
            <a:off x="6133603" y="5285374"/>
            <a:ext cx="585066" cy="585066"/>
          </a:xfrm>
          <a:prstGeom prst="rect">
            <a:avLst/>
          </a:prstGeom>
        </p:spPr>
      </p:pic>
      <p:pic>
        <p:nvPicPr>
          <p:cNvPr id="28" name="Imagen 27">
            <a:extLst>
              <a:ext uri="{FF2B5EF4-FFF2-40B4-BE49-F238E27FC236}">
                <a16:creationId xmlns:a16="http://schemas.microsoft.com/office/drawing/2014/main" id="{0302BBF1-E5F2-4D70-D723-CB2D60D96496}"/>
              </a:ext>
            </a:extLst>
          </p:cNvPr>
          <p:cNvPicPr>
            <a:picLocks noChangeAspect="1"/>
          </p:cNvPicPr>
          <p:nvPr/>
        </p:nvPicPr>
        <p:blipFill>
          <a:blip r:embed="rId3"/>
          <a:stretch>
            <a:fillRect/>
          </a:stretch>
        </p:blipFill>
        <p:spPr>
          <a:xfrm>
            <a:off x="4698210" y="5309697"/>
            <a:ext cx="542637" cy="542637"/>
          </a:xfrm>
          <a:prstGeom prst="rect">
            <a:avLst/>
          </a:prstGeom>
        </p:spPr>
      </p:pic>
      <p:cxnSp>
        <p:nvCxnSpPr>
          <p:cNvPr id="29" name="Conector recto 28">
            <a:extLst>
              <a:ext uri="{FF2B5EF4-FFF2-40B4-BE49-F238E27FC236}">
                <a16:creationId xmlns:a16="http://schemas.microsoft.com/office/drawing/2014/main" id="{3BE1606B-E2C4-130C-ABA9-2E1642E79215}"/>
              </a:ext>
            </a:extLst>
          </p:cNvPr>
          <p:cNvCxnSpPr>
            <a:stCxn id="28" idx="3"/>
            <a:endCxn id="27" idx="1"/>
          </p:cNvCxnSpPr>
          <p:nvPr/>
        </p:nvCxnSpPr>
        <p:spPr>
          <a:xfrm flipV="1">
            <a:off x="5240847" y="5577907"/>
            <a:ext cx="892756"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Conector recto 30">
            <a:extLst>
              <a:ext uri="{FF2B5EF4-FFF2-40B4-BE49-F238E27FC236}">
                <a16:creationId xmlns:a16="http://schemas.microsoft.com/office/drawing/2014/main" id="{7992094E-6D51-F7F3-922D-F2D027696584}"/>
              </a:ext>
            </a:extLst>
          </p:cNvPr>
          <p:cNvCxnSpPr>
            <a:cxnSpLocks/>
            <a:stCxn id="12" idx="1"/>
            <a:endCxn id="25" idx="1"/>
          </p:cNvCxnSpPr>
          <p:nvPr/>
        </p:nvCxnSpPr>
        <p:spPr>
          <a:xfrm flipV="1">
            <a:off x="6866701" y="1591352"/>
            <a:ext cx="1860262" cy="2687703"/>
          </a:xfrm>
          <a:prstGeom prst="line">
            <a:avLst/>
          </a:prstGeom>
        </p:spPr>
        <p:style>
          <a:lnRef idx="2">
            <a:schemeClr val="accent1"/>
          </a:lnRef>
          <a:fillRef idx="0">
            <a:schemeClr val="accent1"/>
          </a:fillRef>
          <a:effectRef idx="1">
            <a:schemeClr val="accent1"/>
          </a:effectRef>
          <a:fontRef idx="minor">
            <a:schemeClr val="tx1"/>
          </a:fontRef>
        </p:style>
      </p:cxnSp>
      <p:cxnSp>
        <p:nvCxnSpPr>
          <p:cNvPr id="39" name="Conector recto 38">
            <a:extLst>
              <a:ext uri="{FF2B5EF4-FFF2-40B4-BE49-F238E27FC236}">
                <a16:creationId xmlns:a16="http://schemas.microsoft.com/office/drawing/2014/main" id="{E1D533C3-B4CA-FED6-0FDC-9AEA14348B7D}"/>
              </a:ext>
            </a:extLst>
          </p:cNvPr>
          <p:cNvCxnSpPr>
            <a:stCxn id="12" idx="1"/>
            <a:endCxn id="22" idx="1"/>
          </p:cNvCxnSpPr>
          <p:nvPr/>
        </p:nvCxnSpPr>
        <p:spPr>
          <a:xfrm flipV="1">
            <a:off x="6866701" y="3176127"/>
            <a:ext cx="1849111" cy="1102928"/>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Conector recto 40">
            <a:extLst>
              <a:ext uri="{FF2B5EF4-FFF2-40B4-BE49-F238E27FC236}">
                <a16:creationId xmlns:a16="http://schemas.microsoft.com/office/drawing/2014/main" id="{2CE55845-61C9-5224-5AAE-243347AA0355}"/>
              </a:ext>
            </a:extLst>
          </p:cNvPr>
          <p:cNvCxnSpPr>
            <a:stCxn id="12" idx="1"/>
            <a:endCxn id="19" idx="1"/>
          </p:cNvCxnSpPr>
          <p:nvPr/>
        </p:nvCxnSpPr>
        <p:spPr>
          <a:xfrm>
            <a:off x="6866701" y="4279055"/>
            <a:ext cx="1860262" cy="290098"/>
          </a:xfrm>
          <a:prstGeom prst="line">
            <a:avLst/>
          </a:prstGeom>
        </p:spPr>
        <p:style>
          <a:lnRef idx="2">
            <a:schemeClr val="accent1"/>
          </a:lnRef>
          <a:fillRef idx="0">
            <a:schemeClr val="accent1"/>
          </a:fillRef>
          <a:effectRef idx="1">
            <a:schemeClr val="accent1"/>
          </a:effectRef>
          <a:fontRef idx="minor">
            <a:schemeClr val="tx1"/>
          </a:fontRef>
        </p:style>
      </p:cxnSp>
      <p:cxnSp>
        <p:nvCxnSpPr>
          <p:cNvPr id="43" name="Conector recto 42">
            <a:extLst>
              <a:ext uri="{FF2B5EF4-FFF2-40B4-BE49-F238E27FC236}">
                <a16:creationId xmlns:a16="http://schemas.microsoft.com/office/drawing/2014/main" id="{54C40D9D-A853-9C47-E453-19159ABB8B75}"/>
              </a:ext>
            </a:extLst>
          </p:cNvPr>
          <p:cNvCxnSpPr>
            <a:stCxn id="12" idx="1"/>
            <a:endCxn id="11" idx="1"/>
          </p:cNvCxnSpPr>
          <p:nvPr/>
        </p:nvCxnSpPr>
        <p:spPr>
          <a:xfrm>
            <a:off x="6866701" y="4279055"/>
            <a:ext cx="1860262" cy="1863717"/>
          </a:xfrm>
          <a:prstGeom prst="line">
            <a:avLst/>
          </a:prstGeom>
        </p:spPr>
        <p:style>
          <a:lnRef idx="2">
            <a:schemeClr val="accent1"/>
          </a:lnRef>
          <a:fillRef idx="0">
            <a:schemeClr val="accent1"/>
          </a:fillRef>
          <a:effectRef idx="1">
            <a:schemeClr val="accent1"/>
          </a:effectRef>
          <a:fontRef idx="minor">
            <a:schemeClr val="tx1"/>
          </a:fontRef>
        </p:style>
      </p:cxnSp>
      <p:pic>
        <p:nvPicPr>
          <p:cNvPr id="12" name="Imagen 11">
            <a:extLst>
              <a:ext uri="{FF2B5EF4-FFF2-40B4-BE49-F238E27FC236}">
                <a16:creationId xmlns:a16="http://schemas.microsoft.com/office/drawing/2014/main" id="{72FE3940-2CCB-3053-9643-E846FC16BF1C}"/>
              </a:ext>
            </a:extLst>
          </p:cNvPr>
          <p:cNvPicPr>
            <a:picLocks noChangeAspect="1"/>
          </p:cNvPicPr>
          <p:nvPr/>
        </p:nvPicPr>
        <p:blipFill>
          <a:blip r:embed="rId3"/>
          <a:stretch>
            <a:fillRect/>
          </a:stretch>
        </p:blipFill>
        <p:spPr>
          <a:xfrm>
            <a:off x="6866701" y="4007736"/>
            <a:ext cx="542637" cy="542637"/>
          </a:xfrm>
          <a:prstGeom prst="rect">
            <a:avLst/>
          </a:prstGeom>
        </p:spPr>
      </p:pic>
      <p:cxnSp>
        <p:nvCxnSpPr>
          <p:cNvPr id="45" name="Conector recto 44">
            <a:extLst>
              <a:ext uri="{FF2B5EF4-FFF2-40B4-BE49-F238E27FC236}">
                <a16:creationId xmlns:a16="http://schemas.microsoft.com/office/drawing/2014/main" id="{8DABA529-A9D4-F78A-C254-3DE479DBE696}"/>
              </a:ext>
            </a:extLst>
          </p:cNvPr>
          <p:cNvCxnSpPr>
            <a:cxnSpLocks/>
            <a:endCxn id="12" idx="1"/>
          </p:cNvCxnSpPr>
          <p:nvPr/>
        </p:nvCxnSpPr>
        <p:spPr>
          <a:xfrm>
            <a:off x="4002396" y="4272020"/>
            <a:ext cx="2864305"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51" name="Conector recto 50">
            <a:extLst>
              <a:ext uri="{FF2B5EF4-FFF2-40B4-BE49-F238E27FC236}">
                <a16:creationId xmlns:a16="http://schemas.microsoft.com/office/drawing/2014/main" id="{6118BA12-66F5-E611-1994-A3856D673521}"/>
              </a:ext>
            </a:extLst>
          </p:cNvPr>
          <p:cNvCxnSpPr>
            <a:cxnSpLocks/>
            <a:endCxn id="28" idx="1"/>
          </p:cNvCxnSpPr>
          <p:nvPr/>
        </p:nvCxnSpPr>
        <p:spPr>
          <a:xfrm>
            <a:off x="3459759" y="4272020"/>
            <a:ext cx="1238451" cy="1308996"/>
          </a:xfrm>
          <a:prstGeom prst="line">
            <a:avLst/>
          </a:prstGeom>
        </p:spPr>
        <p:style>
          <a:lnRef idx="2">
            <a:schemeClr val="accent1"/>
          </a:lnRef>
          <a:fillRef idx="0">
            <a:schemeClr val="accent1"/>
          </a:fillRef>
          <a:effectRef idx="1">
            <a:schemeClr val="accent1"/>
          </a:effectRef>
          <a:fontRef idx="minor">
            <a:schemeClr val="tx1"/>
          </a:fontRef>
        </p:style>
      </p:cxnSp>
      <p:sp>
        <p:nvSpPr>
          <p:cNvPr id="60" name="CuadroTexto 59">
            <a:extLst>
              <a:ext uri="{FF2B5EF4-FFF2-40B4-BE49-F238E27FC236}">
                <a16:creationId xmlns:a16="http://schemas.microsoft.com/office/drawing/2014/main" id="{38895772-D851-D615-ED86-28A54A75E48A}"/>
              </a:ext>
            </a:extLst>
          </p:cNvPr>
          <p:cNvSpPr txBox="1"/>
          <p:nvPr/>
        </p:nvSpPr>
        <p:spPr>
          <a:xfrm>
            <a:off x="3109787" y="4604851"/>
            <a:ext cx="1313501" cy="276999"/>
          </a:xfrm>
          <a:prstGeom prst="rect">
            <a:avLst/>
          </a:prstGeom>
          <a:noFill/>
        </p:spPr>
        <p:txBody>
          <a:bodyPr wrap="square" rtlCol="0">
            <a:spAutoFit/>
          </a:bodyPr>
          <a:lstStyle/>
          <a:p>
            <a:r>
              <a:rPr lang="es-ES" sz="1200" b="1" dirty="0">
                <a:solidFill>
                  <a:schemeClr val="accent1">
                    <a:lumMod val="75000"/>
                  </a:schemeClr>
                </a:solidFill>
                <a:ea typeface="Verdana" panose="020B0604030504040204" pitchFamily="34" charset="0"/>
              </a:rPr>
              <a:t>RTR-A</a:t>
            </a:r>
          </a:p>
        </p:txBody>
      </p:sp>
      <p:sp>
        <p:nvSpPr>
          <p:cNvPr id="61" name="CuadroTexto 60">
            <a:extLst>
              <a:ext uri="{FF2B5EF4-FFF2-40B4-BE49-F238E27FC236}">
                <a16:creationId xmlns:a16="http://schemas.microsoft.com/office/drawing/2014/main" id="{22607150-106F-0DAE-9AA8-3420A6C45990}"/>
              </a:ext>
            </a:extLst>
          </p:cNvPr>
          <p:cNvSpPr txBox="1"/>
          <p:nvPr/>
        </p:nvSpPr>
        <p:spPr>
          <a:xfrm>
            <a:off x="4346692" y="5870440"/>
            <a:ext cx="566309"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RTR-B</a:t>
            </a:r>
          </a:p>
        </p:txBody>
      </p:sp>
      <p:sp>
        <p:nvSpPr>
          <p:cNvPr id="62" name="CuadroTexto 61">
            <a:extLst>
              <a:ext uri="{FF2B5EF4-FFF2-40B4-BE49-F238E27FC236}">
                <a16:creationId xmlns:a16="http://schemas.microsoft.com/office/drawing/2014/main" id="{7D7AFE7A-656E-7BA4-F379-15166E3A5ECC}"/>
              </a:ext>
            </a:extLst>
          </p:cNvPr>
          <p:cNvSpPr txBox="1"/>
          <p:nvPr/>
        </p:nvSpPr>
        <p:spPr>
          <a:xfrm>
            <a:off x="6214186" y="4366716"/>
            <a:ext cx="561500"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RTR-C</a:t>
            </a:r>
          </a:p>
        </p:txBody>
      </p:sp>
      <p:sp>
        <p:nvSpPr>
          <p:cNvPr id="63" name="CuadroTexto 62">
            <a:extLst>
              <a:ext uri="{FF2B5EF4-FFF2-40B4-BE49-F238E27FC236}">
                <a16:creationId xmlns:a16="http://schemas.microsoft.com/office/drawing/2014/main" id="{E6D8C500-A71B-7455-98BD-3434746A0309}"/>
              </a:ext>
            </a:extLst>
          </p:cNvPr>
          <p:cNvSpPr txBox="1"/>
          <p:nvPr/>
        </p:nvSpPr>
        <p:spPr>
          <a:xfrm>
            <a:off x="9034752" y="1778795"/>
            <a:ext cx="577530" cy="276999"/>
          </a:xfrm>
          <a:prstGeom prst="rect">
            <a:avLst/>
          </a:prstGeom>
          <a:noFill/>
        </p:spPr>
        <p:txBody>
          <a:bodyPr wrap="none" rtlCol="0">
            <a:spAutoFit/>
          </a:bodyPr>
          <a:lstStyle/>
          <a:p>
            <a:r>
              <a:rPr lang="es-ES" sz="1200" b="1" dirty="0">
                <a:solidFill>
                  <a:schemeClr val="bg2">
                    <a:lumMod val="25000"/>
                  </a:schemeClr>
                </a:solidFill>
                <a:cs typeface="Calibri" panose="020F0502020204030204" pitchFamily="34" charset="0"/>
              </a:rPr>
              <a:t>RTR-D</a:t>
            </a:r>
          </a:p>
        </p:txBody>
      </p:sp>
      <p:sp>
        <p:nvSpPr>
          <p:cNvPr id="64" name="CuadroTexto 63">
            <a:extLst>
              <a:ext uri="{FF2B5EF4-FFF2-40B4-BE49-F238E27FC236}">
                <a16:creationId xmlns:a16="http://schemas.microsoft.com/office/drawing/2014/main" id="{F654B6FC-60AC-81C8-C2FF-89F37D14C9F4}"/>
              </a:ext>
            </a:extLst>
          </p:cNvPr>
          <p:cNvSpPr txBox="1"/>
          <p:nvPr/>
        </p:nvSpPr>
        <p:spPr>
          <a:xfrm>
            <a:off x="9156579" y="3295201"/>
            <a:ext cx="555088" cy="276999"/>
          </a:xfrm>
          <a:prstGeom prst="rect">
            <a:avLst/>
          </a:prstGeom>
          <a:noFill/>
        </p:spPr>
        <p:txBody>
          <a:bodyPr wrap="none" rtlCol="0">
            <a:spAutoFit/>
          </a:bodyPr>
          <a:lstStyle/>
          <a:p>
            <a:r>
              <a:rPr lang="es-ES" sz="1200" b="1" dirty="0">
                <a:solidFill>
                  <a:schemeClr val="bg2">
                    <a:lumMod val="25000"/>
                  </a:schemeClr>
                </a:solidFill>
                <a:cs typeface="Calibri" panose="020F0502020204030204" pitchFamily="34" charset="0"/>
              </a:rPr>
              <a:t>RTR-E</a:t>
            </a:r>
          </a:p>
        </p:txBody>
      </p:sp>
      <p:sp>
        <p:nvSpPr>
          <p:cNvPr id="65" name="CuadroTexto 64">
            <a:extLst>
              <a:ext uri="{FF2B5EF4-FFF2-40B4-BE49-F238E27FC236}">
                <a16:creationId xmlns:a16="http://schemas.microsoft.com/office/drawing/2014/main" id="{4D3A0B80-F0C7-74BF-79AE-B301B3159307}"/>
              </a:ext>
            </a:extLst>
          </p:cNvPr>
          <p:cNvSpPr txBox="1"/>
          <p:nvPr/>
        </p:nvSpPr>
        <p:spPr>
          <a:xfrm>
            <a:off x="9160709" y="4741062"/>
            <a:ext cx="550279"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RTR-F</a:t>
            </a:r>
          </a:p>
        </p:txBody>
      </p:sp>
      <p:sp>
        <p:nvSpPr>
          <p:cNvPr id="66" name="CuadroTexto 65">
            <a:extLst>
              <a:ext uri="{FF2B5EF4-FFF2-40B4-BE49-F238E27FC236}">
                <a16:creationId xmlns:a16="http://schemas.microsoft.com/office/drawing/2014/main" id="{6F9F6AE8-5E93-C287-B619-E8FF657F2634}"/>
              </a:ext>
            </a:extLst>
          </p:cNvPr>
          <p:cNvSpPr txBox="1"/>
          <p:nvPr/>
        </p:nvSpPr>
        <p:spPr>
          <a:xfrm>
            <a:off x="9203222" y="6290587"/>
            <a:ext cx="577530"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RTR-G</a:t>
            </a:r>
          </a:p>
        </p:txBody>
      </p:sp>
      <p:sp>
        <p:nvSpPr>
          <p:cNvPr id="2" name="CuadroTexto 1">
            <a:extLst>
              <a:ext uri="{FF2B5EF4-FFF2-40B4-BE49-F238E27FC236}">
                <a16:creationId xmlns:a16="http://schemas.microsoft.com/office/drawing/2014/main" id="{A9016049-55E3-3710-8F06-1DF2463934A9}"/>
              </a:ext>
            </a:extLst>
          </p:cNvPr>
          <p:cNvSpPr txBox="1"/>
          <p:nvPr/>
        </p:nvSpPr>
        <p:spPr>
          <a:xfrm>
            <a:off x="956604" y="212408"/>
            <a:ext cx="6935539" cy="769441"/>
          </a:xfrm>
          <a:prstGeom prst="rect">
            <a:avLst/>
          </a:prstGeom>
          <a:noFill/>
          <a:ln>
            <a:noFill/>
          </a:ln>
        </p:spPr>
        <p:txBody>
          <a:bodyPr wrap="square" rtlCol="0">
            <a:spAutoFit/>
          </a:bodyPr>
          <a:lstStyle/>
          <a:p>
            <a:r>
              <a:rPr lang="es-ES" sz="4400" dirty="0" err="1">
                <a:solidFill>
                  <a:schemeClr val="accent1">
                    <a:lumMod val="75000"/>
                  </a:schemeClr>
                </a:solidFill>
                <a:ea typeface="Verdana" panose="020B0604030504040204" pitchFamily="34" charset="0"/>
                <a:cs typeface="Verdana" panose="020B0604030504040204" pitchFamily="34" charset="0"/>
              </a:rPr>
              <a:t>Forwarding</a:t>
            </a:r>
            <a:r>
              <a:rPr lang="es-ES" sz="4400" dirty="0">
                <a:solidFill>
                  <a:schemeClr val="accent1">
                    <a:lumMod val="75000"/>
                  </a:schemeClr>
                </a:solidFill>
                <a:ea typeface="Verdana" panose="020B0604030504040204" pitchFamily="34" charset="0"/>
                <a:cs typeface="Verdana" panose="020B0604030504040204" pitchFamily="34" charset="0"/>
              </a:rPr>
              <a:t> BIER</a:t>
            </a:r>
          </a:p>
        </p:txBody>
      </p:sp>
      <p:cxnSp>
        <p:nvCxnSpPr>
          <p:cNvPr id="3" name="Conector recto 2">
            <a:extLst>
              <a:ext uri="{FF2B5EF4-FFF2-40B4-BE49-F238E27FC236}">
                <a16:creationId xmlns:a16="http://schemas.microsoft.com/office/drawing/2014/main" id="{B15CF138-B08C-A3FF-F40E-3055BBCF223C}"/>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48091434-443B-F942-D038-1FDD1960AD75}"/>
              </a:ext>
            </a:extLst>
          </p:cNvPr>
          <p:cNvSpPr txBox="1"/>
          <p:nvPr/>
        </p:nvSpPr>
        <p:spPr>
          <a:xfrm>
            <a:off x="3200174" y="3610777"/>
            <a:ext cx="1313501" cy="276999"/>
          </a:xfrm>
          <a:prstGeom prst="rect">
            <a:avLst/>
          </a:prstGeom>
          <a:noFill/>
        </p:spPr>
        <p:txBody>
          <a:bodyPr wrap="square" rtlCol="0">
            <a:spAutoFit/>
          </a:bodyPr>
          <a:lstStyle/>
          <a:p>
            <a:r>
              <a:rPr lang="es-ES" sz="1200" b="1" dirty="0">
                <a:solidFill>
                  <a:schemeClr val="accent1">
                    <a:lumMod val="75000"/>
                  </a:schemeClr>
                </a:solidFill>
                <a:ea typeface="Verdana" panose="020B0604030504040204" pitchFamily="34" charset="0"/>
              </a:rPr>
              <a:t>BFID 000001</a:t>
            </a:r>
          </a:p>
        </p:txBody>
      </p:sp>
      <p:sp>
        <p:nvSpPr>
          <p:cNvPr id="7" name="CuadroTexto 6">
            <a:extLst>
              <a:ext uri="{FF2B5EF4-FFF2-40B4-BE49-F238E27FC236}">
                <a16:creationId xmlns:a16="http://schemas.microsoft.com/office/drawing/2014/main" id="{C371BF79-A0A8-948E-5C67-8E497EC970B0}"/>
              </a:ext>
            </a:extLst>
          </p:cNvPr>
          <p:cNvSpPr txBox="1"/>
          <p:nvPr/>
        </p:nvSpPr>
        <p:spPr>
          <a:xfrm>
            <a:off x="4443537" y="5062208"/>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000010</a:t>
            </a:r>
          </a:p>
        </p:txBody>
      </p:sp>
      <p:sp>
        <p:nvSpPr>
          <p:cNvPr id="10" name="CuadroTexto 9">
            <a:extLst>
              <a:ext uri="{FF2B5EF4-FFF2-40B4-BE49-F238E27FC236}">
                <a16:creationId xmlns:a16="http://schemas.microsoft.com/office/drawing/2014/main" id="{7991F414-9FB7-9836-9EB3-C93743A9A918}"/>
              </a:ext>
            </a:extLst>
          </p:cNvPr>
          <p:cNvSpPr txBox="1"/>
          <p:nvPr/>
        </p:nvSpPr>
        <p:spPr>
          <a:xfrm>
            <a:off x="7768950" y="1181196"/>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000100</a:t>
            </a:r>
          </a:p>
        </p:txBody>
      </p:sp>
      <p:sp>
        <p:nvSpPr>
          <p:cNvPr id="13" name="CuadroTexto 12">
            <a:extLst>
              <a:ext uri="{FF2B5EF4-FFF2-40B4-BE49-F238E27FC236}">
                <a16:creationId xmlns:a16="http://schemas.microsoft.com/office/drawing/2014/main" id="{90781FE5-66FD-5D5C-BA29-C971AA16A4D6}"/>
              </a:ext>
            </a:extLst>
          </p:cNvPr>
          <p:cNvSpPr txBox="1"/>
          <p:nvPr/>
        </p:nvSpPr>
        <p:spPr>
          <a:xfrm>
            <a:off x="7786251" y="2861426"/>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latin typeface="+mn-lt"/>
              </a:rPr>
              <a:t>BFID 001000</a:t>
            </a:r>
          </a:p>
        </p:txBody>
      </p:sp>
      <p:sp>
        <p:nvSpPr>
          <p:cNvPr id="15" name="CuadroTexto 14">
            <a:extLst>
              <a:ext uri="{FF2B5EF4-FFF2-40B4-BE49-F238E27FC236}">
                <a16:creationId xmlns:a16="http://schemas.microsoft.com/office/drawing/2014/main" id="{57F0019B-500A-15C3-560D-8EF86838FC11}"/>
              </a:ext>
            </a:extLst>
          </p:cNvPr>
          <p:cNvSpPr txBox="1"/>
          <p:nvPr/>
        </p:nvSpPr>
        <p:spPr>
          <a:xfrm>
            <a:off x="7868231" y="5064512"/>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100000</a:t>
            </a:r>
          </a:p>
        </p:txBody>
      </p:sp>
      <p:sp>
        <p:nvSpPr>
          <p:cNvPr id="36" name="CuadroTexto 35">
            <a:extLst>
              <a:ext uri="{FF2B5EF4-FFF2-40B4-BE49-F238E27FC236}">
                <a16:creationId xmlns:a16="http://schemas.microsoft.com/office/drawing/2014/main" id="{39AA91E7-C991-840C-5988-BADB8108AE3D}"/>
              </a:ext>
            </a:extLst>
          </p:cNvPr>
          <p:cNvSpPr txBox="1"/>
          <p:nvPr/>
        </p:nvSpPr>
        <p:spPr>
          <a:xfrm>
            <a:off x="994308" y="1839744"/>
            <a:ext cx="1313501" cy="338554"/>
          </a:xfrm>
          <a:prstGeom prst="rect">
            <a:avLst/>
          </a:prstGeom>
          <a:noFill/>
        </p:spPr>
        <p:txBody>
          <a:bodyPr wrap="square" rtlCol="0">
            <a:spAutoFit/>
          </a:bodyPr>
          <a:lstStyle/>
          <a:p>
            <a:r>
              <a:rPr lang="es-ES" sz="1600" b="1" dirty="0">
                <a:solidFill>
                  <a:schemeClr val="accent4">
                    <a:lumMod val="75000"/>
                  </a:schemeClr>
                </a:solidFill>
                <a:ea typeface="Verdana" panose="020B0604030504040204" pitchFamily="34" charset="0"/>
              </a:rPr>
              <a:t>BIRT RTR-C</a:t>
            </a:r>
          </a:p>
        </p:txBody>
      </p:sp>
      <p:sp>
        <p:nvSpPr>
          <p:cNvPr id="56" name="CuadroTexto 55">
            <a:extLst>
              <a:ext uri="{FF2B5EF4-FFF2-40B4-BE49-F238E27FC236}">
                <a16:creationId xmlns:a16="http://schemas.microsoft.com/office/drawing/2014/main" id="{B80BC9D8-3150-07BA-835F-AE564A51706D}"/>
              </a:ext>
            </a:extLst>
          </p:cNvPr>
          <p:cNvSpPr txBox="1"/>
          <p:nvPr/>
        </p:nvSpPr>
        <p:spPr>
          <a:xfrm>
            <a:off x="8896973" y="4025230"/>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010000</a:t>
            </a:r>
          </a:p>
        </p:txBody>
      </p:sp>
      <p:pic>
        <p:nvPicPr>
          <p:cNvPr id="8" name="Imagen 7">
            <a:extLst>
              <a:ext uri="{FF2B5EF4-FFF2-40B4-BE49-F238E27FC236}">
                <a16:creationId xmlns:a16="http://schemas.microsoft.com/office/drawing/2014/main" id="{507D988B-4C4A-1171-FAEB-380FC6041164}"/>
              </a:ext>
            </a:extLst>
          </p:cNvPr>
          <p:cNvPicPr>
            <a:picLocks noChangeAspect="1"/>
          </p:cNvPicPr>
          <p:nvPr/>
        </p:nvPicPr>
        <p:blipFill>
          <a:blip r:embed="rId3"/>
          <a:stretch>
            <a:fillRect/>
          </a:stretch>
        </p:blipFill>
        <p:spPr>
          <a:xfrm>
            <a:off x="3455276" y="3982596"/>
            <a:ext cx="542637" cy="542637"/>
          </a:xfrm>
          <a:prstGeom prst="rect">
            <a:avLst/>
          </a:prstGeom>
        </p:spPr>
      </p:pic>
      <p:graphicFrame>
        <p:nvGraphicFramePr>
          <p:cNvPr id="21" name="Tabla 20">
            <a:extLst>
              <a:ext uri="{FF2B5EF4-FFF2-40B4-BE49-F238E27FC236}">
                <a16:creationId xmlns:a16="http://schemas.microsoft.com/office/drawing/2014/main" id="{78828EA5-38E4-D50F-F9D0-5A706D00532C}"/>
              </a:ext>
            </a:extLst>
          </p:cNvPr>
          <p:cNvGraphicFramePr>
            <a:graphicFrameLocks noGrp="1"/>
          </p:cNvGraphicFramePr>
          <p:nvPr>
            <p:extLst>
              <p:ext uri="{D42A27DB-BD31-4B8C-83A1-F6EECF244321}">
                <p14:modId xmlns:p14="http://schemas.microsoft.com/office/powerpoint/2010/main" val="67078554"/>
              </p:ext>
            </p:extLst>
          </p:nvPr>
        </p:nvGraphicFramePr>
        <p:xfrm>
          <a:off x="2243771" y="1240596"/>
          <a:ext cx="3019349" cy="1778959"/>
        </p:xfrm>
        <a:graphic>
          <a:graphicData uri="http://schemas.openxmlformats.org/drawingml/2006/table">
            <a:tbl>
              <a:tblPr firstRow="1" bandRow="1">
                <a:tableStyleId>{5C22544A-7EE6-4342-B048-85BDC9FD1C3A}</a:tableStyleId>
              </a:tblPr>
              <a:tblGrid>
                <a:gridCol w="1291578">
                  <a:extLst>
                    <a:ext uri="{9D8B030D-6E8A-4147-A177-3AD203B41FA5}">
                      <a16:colId xmlns:a16="http://schemas.microsoft.com/office/drawing/2014/main" val="3677024228"/>
                    </a:ext>
                  </a:extLst>
                </a:gridCol>
                <a:gridCol w="892876">
                  <a:extLst>
                    <a:ext uri="{9D8B030D-6E8A-4147-A177-3AD203B41FA5}">
                      <a16:colId xmlns:a16="http://schemas.microsoft.com/office/drawing/2014/main" val="2048525543"/>
                    </a:ext>
                  </a:extLst>
                </a:gridCol>
                <a:gridCol w="834895">
                  <a:extLst>
                    <a:ext uri="{9D8B030D-6E8A-4147-A177-3AD203B41FA5}">
                      <a16:colId xmlns:a16="http://schemas.microsoft.com/office/drawing/2014/main" val="2425600530"/>
                    </a:ext>
                  </a:extLst>
                </a:gridCol>
              </a:tblGrid>
              <a:tr h="355717">
                <a:tc>
                  <a:txBody>
                    <a:bodyPr/>
                    <a:lstStyle/>
                    <a:p>
                      <a:r>
                        <a:rPr lang="es-ES" sz="1400" b="1" dirty="0">
                          <a:solidFill>
                            <a:schemeClr val="accent5">
                              <a:lumMod val="60000"/>
                              <a:lumOff val="40000"/>
                            </a:schemeClr>
                          </a:solidFill>
                        </a:rPr>
                        <a:t>BFER ID</a:t>
                      </a:r>
                    </a:p>
                  </a:txBody>
                  <a:tcPr>
                    <a:solidFill>
                      <a:schemeClr val="accent1">
                        <a:lumMod val="75000"/>
                      </a:schemeClr>
                    </a:solidFill>
                  </a:tcPr>
                </a:tc>
                <a:tc>
                  <a:txBody>
                    <a:bodyPr/>
                    <a:lstStyle/>
                    <a:p>
                      <a:r>
                        <a:rPr lang="es-ES" sz="1400" b="1" dirty="0">
                          <a:solidFill>
                            <a:schemeClr val="accent5">
                              <a:lumMod val="60000"/>
                              <a:lumOff val="40000"/>
                            </a:schemeClr>
                          </a:solidFill>
                        </a:rPr>
                        <a:t>BFR-NBR</a:t>
                      </a:r>
                    </a:p>
                  </a:txBody>
                  <a:tcPr>
                    <a:solidFill>
                      <a:schemeClr val="accent1">
                        <a:lumMod val="75000"/>
                      </a:schemeClr>
                    </a:solidFill>
                  </a:tcPr>
                </a:tc>
                <a:tc>
                  <a:txBody>
                    <a:bodyPr/>
                    <a:lstStyle/>
                    <a:p>
                      <a:r>
                        <a:rPr lang="es-ES" sz="1400" b="1" dirty="0">
                          <a:solidFill>
                            <a:schemeClr val="accent5">
                              <a:lumMod val="60000"/>
                              <a:lumOff val="40000"/>
                            </a:schemeClr>
                          </a:solidFill>
                        </a:rPr>
                        <a:t>F-BM</a:t>
                      </a:r>
                    </a:p>
                  </a:txBody>
                  <a:tcPr>
                    <a:solidFill>
                      <a:schemeClr val="accent1">
                        <a:lumMod val="75000"/>
                      </a:schemeClr>
                    </a:solidFill>
                  </a:tcPr>
                </a:tc>
                <a:extLst>
                  <a:ext uri="{0D108BD9-81ED-4DB2-BD59-A6C34878D82A}">
                    <a16:rowId xmlns:a16="http://schemas.microsoft.com/office/drawing/2014/main" val="1196249425"/>
                  </a:ext>
                </a:extLst>
              </a:tr>
              <a:tr h="356091">
                <a:tc>
                  <a:txBody>
                    <a:bodyPr/>
                    <a:lstStyle/>
                    <a:p>
                      <a:r>
                        <a:rPr lang="es-ES" sz="1400" b="1" dirty="0">
                          <a:solidFill>
                            <a:schemeClr val="accent1">
                              <a:lumMod val="75000"/>
                            </a:schemeClr>
                          </a:solidFill>
                        </a:rPr>
                        <a:t>000100 RTR-D</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RTR-D</a:t>
                      </a:r>
                    </a:p>
                  </a:txBody>
                  <a:tcPr>
                    <a:solidFill>
                      <a:schemeClr val="accent5">
                        <a:lumMod val="60000"/>
                        <a:lumOff val="40000"/>
                      </a:schemeClr>
                    </a:solidFill>
                  </a:tcPr>
                </a:tc>
                <a:tc>
                  <a:txBody>
                    <a:bodyPr/>
                    <a:lstStyle/>
                    <a:p>
                      <a:r>
                        <a:rPr lang="es-ES" sz="1400" b="1" dirty="0">
                          <a:solidFill>
                            <a:schemeClr val="accent1">
                              <a:lumMod val="75000"/>
                            </a:schemeClr>
                          </a:solidFill>
                        </a:rPr>
                        <a:t>000100</a:t>
                      </a:r>
                    </a:p>
                  </a:txBody>
                  <a:tcPr>
                    <a:solidFill>
                      <a:schemeClr val="accent5">
                        <a:lumMod val="60000"/>
                        <a:lumOff val="40000"/>
                      </a:schemeClr>
                    </a:solidFill>
                  </a:tcPr>
                </a:tc>
                <a:extLst>
                  <a:ext uri="{0D108BD9-81ED-4DB2-BD59-A6C34878D82A}">
                    <a16:rowId xmlns:a16="http://schemas.microsoft.com/office/drawing/2014/main" val="851864510"/>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kern="1200" dirty="0">
                          <a:solidFill>
                            <a:schemeClr val="accent1">
                              <a:lumMod val="75000"/>
                            </a:schemeClr>
                          </a:solidFill>
                          <a:latin typeface="+mn-lt"/>
                          <a:ea typeface="+mn-ea"/>
                          <a:cs typeface="+mn-cs"/>
                        </a:rPr>
                        <a:t>001000 RTR-E</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RTR-E</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001000</a:t>
                      </a:r>
                    </a:p>
                  </a:txBody>
                  <a:tcPr>
                    <a:solidFill>
                      <a:schemeClr val="accent5">
                        <a:lumMod val="60000"/>
                        <a:lumOff val="40000"/>
                      </a:schemeClr>
                    </a:solidFill>
                  </a:tcPr>
                </a:tc>
                <a:extLst>
                  <a:ext uri="{0D108BD9-81ED-4DB2-BD59-A6C34878D82A}">
                    <a16:rowId xmlns:a16="http://schemas.microsoft.com/office/drawing/2014/main" val="70955897"/>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010000 RTR-F</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RTR-F</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010000</a:t>
                      </a:r>
                    </a:p>
                  </a:txBody>
                  <a:tcPr>
                    <a:solidFill>
                      <a:schemeClr val="accent5">
                        <a:lumMod val="60000"/>
                        <a:lumOff val="40000"/>
                      </a:schemeClr>
                    </a:solidFill>
                  </a:tcPr>
                </a:tc>
                <a:extLst>
                  <a:ext uri="{0D108BD9-81ED-4DB2-BD59-A6C34878D82A}">
                    <a16:rowId xmlns:a16="http://schemas.microsoft.com/office/drawing/2014/main" val="3786438882"/>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100000 RTR-G</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RTR-G</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100000</a:t>
                      </a:r>
                    </a:p>
                  </a:txBody>
                  <a:tcPr>
                    <a:solidFill>
                      <a:schemeClr val="accent5">
                        <a:lumMod val="60000"/>
                        <a:lumOff val="40000"/>
                      </a:schemeClr>
                    </a:solidFill>
                  </a:tcPr>
                </a:tc>
                <a:extLst>
                  <a:ext uri="{0D108BD9-81ED-4DB2-BD59-A6C34878D82A}">
                    <a16:rowId xmlns:a16="http://schemas.microsoft.com/office/drawing/2014/main" val="3760752195"/>
                  </a:ext>
                </a:extLst>
              </a:tr>
            </a:tbl>
          </a:graphicData>
        </a:graphic>
      </p:graphicFrame>
      <p:grpSp>
        <p:nvGrpSpPr>
          <p:cNvPr id="30" name="Grupo 29">
            <a:extLst>
              <a:ext uri="{FF2B5EF4-FFF2-40B4-BE49-F238E27FC236}">
                <a16:creationId xmlns:a16="http://schemas.microsoft.com/office/drawing/2014/main" id="{8E66CB28-9FB3-8045-D833-2145A754B4A5}"/>
              </a:ext>
            </a:extLst>
          </p:cNvPr>
          <p:cNvGrpSpPr/>
          <p:nvPr/>
        </p:nvGrpSpPr>
        <p:grpSpPr>
          <a:xfrm>
            <a:off x="4915310" y="3713303"/>
            <a:ext cx="1763111" cy="276999"/>
            <a:chOff x="3435424" y="2324685"/>
            <a:chExt cx="1763111" cy="276999"/>
          </a:xfrm>
        </p:grpSpPr>
        <p:sp>
          <p:nvSpPr>
            <p:cNvPr id="32" name="CuadroTexto 31">
              <a:extLst>
                <a:ext uri="{FF2B5EF4-FFF2-40B4-BE49-F238E27FC236}">
                  <a16:creationId xmlns:a16="http://schemas.microsoft.com/office/drawing/2014/main" id="{01EE3219-8786-160E-11C3-808FE29061EB}"/>
                </a:ext>
              </a:extLst>
            </p:cNvPr>
            <p:cNvSpPr txBox="1"/>
            <p:nvPr/>
          </p:nvSpPr>
          <p:spPr>
            <a:xfrm>
              <a:off x="3435424" y="2325886"/>
              <a:ext cx="898980" cy="275798"/>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1">
                      <a:lumMod val="75000"/>
                    </a:schemeClr>
                  </a:solidFill>
                  <a:ea typeface="Verdana" panose="020B0604030504040204" pitchFamily="34" charset="0"/>
                </a:rPr>
                <a:t>BS 110100</a:t>
              </a:r>
            </a:p>
          </p:txBody>
        </p:sp>
        <p:sp>
          <p:nvSpPr>
            <p:cNvPr id="33" name="CuadroTexto 32">
              <a:extLst>
                <a:ext uri="{FF2B5EF4-FFF2-40B4-BE49-F238E27FC236}">
                  <a16:creationId xmlns:a16="http://schemas.microsoft.com/office/drawing/2014/main" id="{2DD050CB-E1A8-FBF2-6ABB-BC3E55648475}"/>
                </a:ext>
              </a:extLst>
            </p:cNvPr>
            <p:cNvSpPr txBox="1"/>
            <p:nvPr/>
          </p:nvSpPr>
          <p:spPr>
            <a:xfrm>
              <a:off x="4328895" y="2324685"/>
              <a:ext cx="869640"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PAYLOAD</a:t>
              </a:r>
            </a:p>
          </p:txBody>
        </p:sp>
      </p:grpSp>
      <p:grpSp>
        <p:nvGrpSpPr>
          <p:cNvPr id="34" name="Grupo 33">
            <a:extLst>
              <a:ext uri="{FF2B5EF4-FFF2-40B4-BE49-F238E27FC236}">
                <a16:creationId xmlns:a16="http://schemas.microsoft.com/office/drawing/2014/main" id="{565E7685-29C7-D9AB-8628-9C73D5DA375B}"/>
              </a:ext>
            </a:extLst>
          </p:cNvPr>
          <p:cNvGrpSpPr/>
          <p:nvPr/>
        </p:nvGrpSpPr>
        <p:grpSpPr>
          <a:xfrm>
            <a:off x="6655893" y="1880776"/>
            <a:ext cx="1338742" cy="278199"/>
            <a:chOff x="3470926" y="2324684"/>
            <a:chExt cx="1338742" cy="278199"/>
          </a:xfrm>
        </p:grpSpPr>
        <p:sp>
          <p:nvSpPr>
            <p:cNvPr id="44" name="CuadroTexto 43">
              <a:extLst>
                <a:ext uri="{FF2B5EF4-FFF2-40B4-BE49-F238E27FC236}">
                  <a16:creationId xmlns:a16="http://schemas.microsoft.com/office/drawing/2014/main" id="{E95941D8-3638-794E-5CBE-3795D167A29D}"/>
                </a:ext>
              </a:extLst>
            </p:cNvPr>
            <p:cNvSpPr txBox="1"/>
            <p:nvPr/>
          </p:nvSpPr>
          <p:spPr>
            <a:xfrm>
              <a:off x="3470926" y="2325884"/>
              <a:ext cx="863477" cy="276999"/>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1">
                      <a:lumMod val="75000"/>
                    </a:schemeClr>
                  </a:solidFill>
                  <a:ea typeface="Verdana" panose="020B0604030504040204" pitchFamily="34" charset="0"/>
                </a:rPr>
                <a:t>BS 000100</a:t>
              </a:r>
            </a:p>
          </p:txBody>
        </p:sp>
        <p:sp>
          <p:nvSpPr>
            <p:cNvPr id="46" name="CuadroTexto 45">
              <a:extLst>
                <a:ext uri="{FF2B5EF4-FFF2-40B4-BE49-F238E27FC236}">
                  <a16:creationId xmlns:a16="http://schemas.microsoft.com/office/drawing/2014/main" id="{F87D3186-1E0E-9833-CE58-0F15F92C0E8A}"/>
                </a:ext>
              </a:extLst>
            </p:cNvPr>
            <p:cNvSpPr txBox="1"/>
            <p:nvPr/>
          </p:nvSpPr>
          <p:spPr>
            <a:xfrm>
              <a:off x="4328895" y="2324684"/>
              <a:ext cx="480773"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PLD</a:t>
              </a:r>
            </a:p>
          </p:txBody>
        </p:sp>
      </p:grpSp>
      <p:grpSp>
        <p:nvGrpSpPr>
          <p:cNvPr id="47" name="Grupo 46">
            <a:extLst>
              <a:ext uri="{FF2B5EF4-FFF2-40B4-BE49-F238E27FC236}">
                <a16:creationId xmlns:a16="http://schemas.microsoft.com/office/drawing/2014/main" id="{46015C76-3D6F-15F1-49B0-8E39785BCD9F}"/>
              </a:ext>
            </a:extLst>
          </p:cNvPr>
          <p:cNvGrpSpPr/>
          <p:nvPr/>
        </p:nvGrpSpPr>
        <p:grpSpPr>
          <a:xfrm>
            <a:off x="7500353" y="4014181"/>
            <a:ext cx="1338742" cy="278199"/>
            <a:chOff x="3470926" y="2324684"/>
            <a:chExt cx="1338742" cy="278199"/>
          </a:xfrm>
        </p:grpSpPr>
        <p:sp>
          <p:nvSpPr>
            <p:cNvPr id="49" name="CuadroTexto 48">
              <a:extLst>
                <a:ext uri="{FF2B5EF4-FFF2-40B4-BE49-F238E27FC236}">
                  <a16:creationId xmlns:a16="http://schemas.microsoft.com/office/drawing/2014/main" id="{B6E25A4D-18AC-9741-18AB-D3F11A11AA7C}"/>
                </a:ext>
              </a:extLst>
            </p:cNvPr>
            <p:cNvSpPr txBox="1"/>
            <p:nvPr/>
          </p:nvSpPr>
          <p:spPr>
            <a:xfrm>
              <a:off x="3470926" y="2325884"/>
              <a:ext cx="863477" cy="276999"/>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4">
                      <a:lumMod val="75000"/>
                    </a:schemeClr>
                  </a:solidFill>
                  <a:ea typeface="Verdana" panose="020B0604030504040204" pitchFamily="34" charset="0"/>
                </a:rPr>
                <a:t>BS 010000</a:t>
              </a:r>
            </a:p>
          </p:txBody>
        </p:sp>
        <p:sp>
          <p:nvSpPr>
            <p:cNvPr id="52" name="CuadroTexto 51">
              <a:extLst>
                <a:ext uri="{FF2B5EF4-FFF2-40B4-BE49-F238E27FC236}">
                  <a16:creationId xmlns:a16="http://schemas.microsoft.com/office/drawing/2014/main" id="{A7323F0B-F785-64EC-3587-EED77D44CE73}"/>
                </a:ext>
              </a:extLst>
            </p:cNvPr>
            <p:cNvSpPr txBox="1"/>
            <p:nvPr/>
          </p:nvSpPr>
          <p:spPr>
            <a:xfrm>
              <a:off x="4328895" y="2324684"/>
              <a:ext cx="480773"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4">
                      <a:lumMod val="75000"/>
                    </a:schemeClr>
                  </a:solidFill>
                  <a:ea typeface="Verdana" panose="020B0604030504040204" pitchFamily="34" charset="0"/>
                </a:rPr>
                <a:t>PLD</a:t>
              </a:r>
            </a:p>
          </p:txBody>
        </p:sp>
      </p:grpSp>
      <p:grpSp>
        <p:nvGrpSpPr>
          <p:cNvPr id="55" name="Grupo 54">
            <a:extLst>
              <a:ext uri="{FF2B5EF4-FFF2-40B4-BE49-F238E27FC236}">
                <a16:creationId xmlns:a16="http://schemas.microsoft.com/office/drawing/2014/main" id="{7F40FE1A-8161-3D88-3039-D5421DDA4259}"/>
              </a:ext>
            </a:extLst>
          </p:cNvPr>
          <p:cNvGrpSpPr/>
          <p:nvPr/>
        </p:nvGrpSpPr>
        <p:grpSpPr>
          <a:xfrm>
            <a:off x="7183573" y="6100006"/>
            <a:ext cx="1338742" cy="278199"/>
            <a:chOff x="3470926" y="2324684"/>
            <a:chExt cx="1338742" cy="278199"/>
          </a:xfrm>
        </p:grpSpPr>
        <p:sp>
          <p:nvSpPr>
            <p:cNvPr id="57" name="CuadroTexto 56">
              <a:extLst>
                <a:ext uri="{FF2B5EF4-FFF2-40B4-BE49-F238E27FC236}">
                  <a16:creationId xmlns:a16="http://schemas.microsoft.com/office/drawing/2014/main" id="{E7D81A9A-255A-9B51-73BD-A23B9573B42E}"/>
                </a:ext>
              </a:extLst>
            </p:cNvPr>
            <p:cNvSpPr txBox="1"/>
            <p:nvPr/>
          </p:nvSpPr>
          <p:spPr>
            <a:xfrm>
              <a:off x="3470926" y="2325884"/>
              <a:ext cx="863477" cy="276999"/>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1">
                      <a:lumMod val="75000"/>
                    </a:schemeClr>
                  </a:solidFill>
                  <a:ea typeface="Verdana" panose="020B0604030504040204" pitchFamily="34" charset="0"/>
                </a:rPr>
                <a:t>BS 100000</a:t>
              </a:r>
            </a:p>
          </p:txBody>
        </p:sp>
        <p:sp>
          <p:nvSpPr>
            <p:cNvPr id="58" name="CuadroTexto 57">
              <a:extLst>
                <a:ext uri="{FF2B5EF4-FFF2-40B4-BE49-F238E27FC236}">
                  <a16:creationId xmlns:a16="http://schemas.microsoft.com/office/drawing/2014/main" id="{65DA5729-9439-26FA-3D9D-0D2927B8EA45}"/>
                </a:ext>
              </a:extLst>
            </p:cNvPr>
            <p:cNvSpPr txBox="1"/>
            <p:nvPr/>
          </p:nvSpPr>
          <p:spPr>
            <a:xfrm>
              <a:off x="4328895" y="2324684"/>
              <a:ext cx="480773"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PLD</a:t>
              </a:r>
            </a:p>
          </p:txBody>
        </p:sp>
      </p:grpSp>
      <p:cxnSp>
        <p:nvCxnSpPr>
          <p:cNvPr id="59" name="Conector recto de flecha 58">
            <a:extLst>
              <a:ext uri="{FF2B5EF4-FFF2-40B4-BE49-F238E27FC236}">
                <a16:creationId xmlns:a16="http://schemas.microsoft.com/office/drawing/2014/main" id="{C62958F8-79EC-7B86-EB90-9BA960709E2D}"/>
              </a:ext>
            </a:extLst>
          </p:cNvPr>
          <p:cNvCxnSpPr>
            <a:cxnSpLocks/>
          </p:cNvCxnSpPr>
          <p:nvPr/>
        </p:nvCxnSpPr>
        <p:spPr>
          <a:xfrm flipV="1">
            <a:off x="6928882" y="1654297"/>
            <a:ext cx="1575442" cy="2233479"/>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ector recto de flecha 66">
            <a:extLst>
              <a:ext uri="{FF2B5EF4-FFF2-40B4-BE49-F238E27FC236}">
                <a16:creationId xmlns:a16="http://schemas.microsoft.com/office/drawing/2014/main" id="{DE746FA1-1BF7-06DF-6ACD-B1258FE4988A}"/>
              </a:ext>
            </a:extLst>
          </p:cNvPr>
          <p:cNvCxnSpPr>
            <a:cxnSpLocks/>
          </p:cNvCxnSpPr>
          <p:nvPr/>
        </p:nvCxnSpPr>
        <p:spPr>
          <a:xfrm>
            <a:off x="7413511" y="4511219"/>
            <a:ext cx="1243941" cy="229843"/>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Conector recto de flecha 67">
            <a:extLst>
              <a:ext uri="{FF2B5EF4-FFF2-40B4-BE49-F238E27FC236}">
                <a16:creationId xmlns:a16="http://schemas.microsoft.com/office/drawing/2014/main" id="{8F28DBB0-B470-62B6-D7DC-374D00EB754B}"/>
              </a:ext>
            </a:extLst>
          </p:cNvPr>
          <p:cNvCxnSpPr>
            <a:cxnSpLocks/>
          </p:cNvCxnSpPr>
          <p:nvPr/>
        </p:nvCxnSpPr>
        <p:spPr>
          <a:xfrm>
            <a:off x="6842734" y="4632984"/>
            <a:ext cx="1198808" cy="1169854"/>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5" name="Imagen 4">
            <a:extLst>
              <a:ext uri="{FF2B5EF4-FFF2-40B4-BE49-F238E27FC236}">
                <a16:creationId xmlns:a16="http://schemas.microsoft.com/office/drawing/2014/main" id="{18FCC737-94A1-F4F2-945C-A850540607E6}"/>
              </a:ext>
            </a:extLst>
          </p:cNvPr>
          <p:cNvPicPr>
            <a:picLocks noChangeAspect="1"/>
          </p:cNvPicPr>
          <p:nvPr/>
        </p:nvPicPr>
        <p:blipFill>
          <a:blip r:embed="rId4"/>
          <a:stretch>
            <a:fillRect/>
          </a:stretch>
        </p:blipFill>
        <p:spPr>
          <a:xfrm>
            <a:off x="9012002" y="466641"/>
            <a:ext cx="1849111" cy="407080"/>
          </a:xfrm>
          <a:prstGeom prst="rect">
            <a:avLst/>
          </a:prstGeom>
        </p:spPr>
      </p:pic>
      <p:pic>
        <p:nvPicPr>
          <p:cNvPr id="14" name="Imagen 13">
            <a:extLst>
              <a:ext uri="{FF2B5EF4-FFF2-40B4-BE49-F238E27FC236}">
                <a16:creationId xmlns:a16="http://schemas.microsoft.com/office/drawing/2014/main" id="{3A560DB5-B15D-AC78-53CA-8E8A374A25B6}"/>
              </a:ext>
            </a:extLst>
          </p:cNvPr>
          <p:cNvPicPr>
            <a:picLocks noChangeAspect="1"/>
          </p:cNvPicPr>
          <p:nvPr/>
        </p:nvPicPr>
        <p:blipFill>
          <a:blip r:embed="rId5"/>
          <a:stretch>
            <a:fillRect/>
          </a:stretch>
        </p:blipFill>
        <p:spPr>
          <a:xfrm>
            <a:off x="192378" y="3954460"/>
            <a:ext cx="585066" cy="585066"/>
          </a:xfrm>
          <a:prstGeom prst="rect">
            <a:avLst/>
          </a:prstGeom>
        </p:spPr>
      </p:pic>
      <p:cxnSp>
        <p:nvCxnSpPr>
          <p:cNvPr id="16" name="Conector recto 15">
            <a:extLst>
              <a:ext uri="{FF2B5EF4-FFF2-40B4-BE49-F238E27FC236}">
                <a16:creationId xmlns:a16="http://schemas.microsoft.com/office/drawing/2014/main" id="{4EA4AB07-1469-8893-38F9-79649706C611}"/>
              </a:ext>
            </a:extLst>
          </p:cNvPr>
          <p:cNvCxnSpPr>
            <a:cxnSpLocks/>
            <a:stCxn id="14" idx="3"/>
          </p:cNvCxnSpPr>
          <p:nvPr/>
        </p:nvCxnSpPr>
        <p:spPr>
          <a:xfrm>
            <a:off x="777444" y="4246993"/>
            <a:ext cx="2677832" cy="6922"/>
          </a:xfrm>
          <a:prstGeom prst="line">
            <a:avLst/>
          </a:prstGeom>
        </p:spPr>
        <p:style>
          <a:lnRef idx="2">
            <a:schemeClr val="accent1"/>
          </a:lnRef>
          <a:fillRef idx="0">
            <a:schemeClr val="accent1"/>
          </a:fillRef>
          <a:effectRef idx="1">
            <a:schemeClr val="accent1"/>
          </a:effectRef>
          <a:fontRef idx="minor">
            <a:schemeClr val="tx1"/>
          </a:fontRef>
        </p:style>
      </p:cxnSp>
      <p:pic>
        <p:nvPicPr>
          <p:cNvPr id="38" name="Imagen 37">
            <a:extLst>
              <a:ext uri="{FF2B5EF4-FFF2-40B4-BE49-F238E27FC236}">
                <a16:creationId xmlns:a16="http://schemas.microsoft.com/office/drawing/2014/main" id="{5735870C-14C7-A52B-B01F-75802F00ADD8}"/>
              </a:ext>
            </a:extLst>
          </p:cNvPr>
          <p:cNvPicPr>
            <a:picLocks noChangeAspect="1"/>
          </p:cNvPicPr>
          <p:nvPr/>
        </p:nvPicPr>
        <p:blipFill>
          <a:blip r:embed="rId6"/>
          <a:stretch>
            <a:fillRect/>
          </a:stretch>
        </p:blipFill>
        <p:spPr>
          <a:xfrm>
            <a:off x="978911" y="3910824"/>
            <a:ext cx="639549" cy="639549"/>
          </a:xfrm>
          <a:prstGeom prst="rect">
            <a:avLst/>
          </a:prstGeom>
        </p:spPr>
      </p:pic>
    </p:spTree>
    <p:extLst>
      <p:ext uri="{BB962C8B-B14F-4D97-AF65-F5344CB8AC3E}">
        <p14:creationId xmlns:p14="http://schemas.microsoft.com/office/powerpoint/2010/main" val="2884789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2000" fill="hold" nodeType="withEffect">
                                  <p:stCondLst>
                                    <p:cond delay="0"/>
                                  </p:stCondLst>
                                  <p:childTnLst>
                                    <p:animEffect transition="out" filter="fade">
                                      <p:cBhvr>
                                        <p:cTn id="6" dur="3000" tmFilter="0, 0; .2, .5; .8, .5; 1, 0"/>
                                        <p:tgtEl>
                                          <p:spTgt spid="12"/>
                                        </p:tgtEl>
                                      </p:cBhvr>
                                    </p:animEffect>
                                    <p:animScale>
                                      <p:cBhvr>
                                        <p:cTn id="7" dur="1500" autoRev="1" fill="hold"/>
                                        <p:tgtEl>
                                          <p:spTgt spid="1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2" presetClass="entr" presetSubtype="8" repeatCount="2000"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wipe(left)">
                                      <p:cBhvr>
                                        <p:cTn id="12" dur="500"/>
                                        <p:tgtEl>
                                          <p:spTgt spid="59"/>
                                        </p:tgtEl>
                                      </p:cBhvr>
                                    </p:animEffect>
                                  </p:childTnLst>
                                </p:cTn>
                              </p:par>
                              <p:par>
                                <p:cTn id="13" presetID="22" presetClass="entr" presetSubtype="8" repeatCount="2000" fill="hold" nodeType="with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wipe(left)">
                                      <p:cBhvr>
                                        <p:cTn id="15" dur="500"/>
                                        <p:tgtEl>
                                          <p:spTgt spid="67"/>
                                        </p:tgtEl>
                                      </p:cBhvr>
                                    </p:animEffect>
                                  </p:childTnLst>
                                </p:cTn>
                              </p:par>
                              <p:par>
                                <p:cTn id="16" presetID="22" presetClass="entr" presetSubtype="8" repeatCount="2000" fill="hold" nodeType="withEffect">
                                  <p:stCondLst>
                                    <p:cond delay="0"/>
                                  </p:stCondLst>
                                  <p:childTnLst>
                                    <p:set>
                                      <p:cBhvr>
                                        <p:cTn id="17" dur="1" fill="hold">
                                          <p:stCondLst>
                                            <p:cond delay="0"/>
                                          </p:stCondLst>
                                        </p:cTn>
                                        <p:tgtEl>
                                          <p:spTgt spid="68"/>
                                        </p:tgtEl>
                                        <p:attrNameLst>
                                          <p:attrName>style.visibility</p:attrName>
                                        </p:attrNameLst>
                                      </p:cBhvr>
                                      <p:to>
                                        <p:strVal val="visible"/>
                                      </p:to>
                                    </p:set>
                                    <p:animEffect transition="in" filter="wipe(left)">
                                      <p:cBhvr>
                                        <p:cTn id="18" dur="500"/>
                                        <p:tgtEl>
                                          <p:spTgt spid="68"/>
                                        </p:tgtEl>
                                      </p:cBhvr>
                                    </p:animEffect>
                                  </p:childTnLst>
                                </p:cTn>
                              </p:par>
                            </p:childTnLst>
                          </p:cTn>
                        </p:par>
                        <p:par>
                          <p:cTn id="19" fill="hold">
                            <p:stCondLst>
                              <p:cond delay="1000"/>
                            </p:stCondLst>
                            <p:childTnLst>
                              <p:par>
                                <p:cTn id="20" presetID="1" presetClass="entr" presetSubtype="0" fill="hold" nodeType="afterEffect">
                                  <p:stCondLst>
                                    <p:cond delay="0"/>
                                  </p:stCondLst>
                                  <p:childTnLst>
                                    <p:set>
                                      <p:cBhvr>
                                        <p:cTn id="21" dur="1" fill="hold">
                                          <p:stCondLst>
                                            <p:cond delay="0"/>
                                          </p:stCondLst>
                                        </p:cTn>
                                        <p:tgtEl>
                                          <p:spTgt spid="34"/>
                                        </p:tgtEl>
                                        <p:attrNameLst>
                                          <p:attrName>style.visibility</p:attrName>
                                        </p:attrNameLst>
                                      </p:cBhvr>
                                      <p:to>
                                        <p:strVal val="visible"/>
                                      </p:to>
                                    </p:set>
                                  </p:childTnLst>
                                </p:cTn>
                              </p:par>
                            </p:childTnLst>
                          </p:cTn>
                        </p:par>
                        <p:par>
                          <p:cTn id="22" fill="hold">
                            <p:stCondLst>
                              <p:cond delay="1000"/>
                            </p:stCondLst>
                            <p:childTnLst>
                              <p:par>
                                <p:cTn id="23" presetID="1" presetClass="entr" presetSubtype="0" fill="hold" nodeType="afterEffect">
                                  <p:stCondLst>
                                    <p:cond delay="0"/>
                                  </p:stCondLst>
                                  <p:childTnLst>
                                    <p:set>
                                      <p:cBhvr>
                                        <p:cTn id="24" dur="1" fill="hold">
                                          <p:stCondLst>
                                            <p:cond delay="0"/>
                                          </p:stCondLst>
                                        </p:cTn>
                                        <p:tgtEl>
                                          <p:spTgt spid="47"/>
                                        </p:tgtEl>
                                        <p:attrNameLst>
                                          <p:attrName>style.visibility</p:attrName>
                                        </p:attrNameLst>
                                      </p:cBhvr>
                                      <p:to>
                                        <p:strVal val="visible"/>
                                      </p:to>
                                    </p:set>
                                  </p:childTnLst>
                                </p:cTn>
                              </p:par>
                            </p:childTnLst>
                          </p:cTn>
                        </p:par>
                        <p:par>
                          <p:cTn id="25" fill="hold">
                            <p:stCondLst>
                              <p:cond delay="1000"/>
                            </p:stCondLst>
                            <p:childTnLst>
                              <p:par>
                                <p:cTn id="26" presetID="1" presetClass="entr" presetSubtype="0" fill="hold" nodeType="afterEffect">
                                  <p:stCondLst>
                                    <p:cond delay="0"/>
                                  </p:stCondLst>
                                  <p:childTnLst>
                                    <p:set>
                                      <p:cBhvr>
                                        <p:cTn id="27" dur="1" fill="hold">
                                          <p:stCondLst>
                                            <p:cond delay="0"/>
                                          </p:stCondLst>
                                        </p:cTn>
                                        <p:tgtEl>
                                          <p:spTgt spid="55"/>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863AF-2531-9CC0-5C46-100F51A555F5}"/>
            </a:ext>
          </a:extLst>
        </p:cNvPr>
        <p:cNvGrpSpPr/>
        <p:nvPr/>
      </p:nvGrpSpPr>
      <p:grpSpPr>
        <a:xfrm>
          <a:off x="0" y="0"/>
          <a:ext cx="0" cy="0"/>
          <a:chOff x="0" y="0"/>
          <a:chExt cx="0" cy="0"/>
        </a:xfrm>
      </p:grpSpPr>
      <p:pic>
        <p:nvPicPr>
          <p:cNvPr id="9" name="Imagen 8">
            <a:extLst>
              <a:ext uri="{FF2B5EF4-FFF2-40B4-BE49-F238E27FC236}">
                <a16:creationId xmlns:a16="http://schemas.microsoft.com/office/drawing/2014/main" id="{5A5A4328-B2E2-E933-57BD-2CD731713B71}"/>
              </a:ext>
            </a:extLst>
          </p:cNvPr>
          <p:cNvPicPr>
            <a:picLocks noChangeAspect="1"/>
          </p:cNvPicPr>
          <p:nvPr/>
        </p:nvPicPr>
        <p:blipFill>
          <a:blip r:embed="rId2"/>
          <a:stretch>
            <a:fillRect/>
          </a:stretch>
        </p:blipFill>
        <p:spPr>
          <a:xfrm>
            <a:off x="10603517" y="5847130"/>
            <a:ext cx="585066" cy="585066"/>
          </a:xfrm>
          <a:prstGeom prst="rect">
            <a:avLst/>
          </a:prstGeom>
        </p:spPr>
      </p:pic>
      <p:pic>
        <p:nvPicPr>
          <p:cNvPr id="11" name="Imagen 10">
            <a:extLst>
              <a:ext uri="{FF2B5EF4-FFF2-40B4-BE49-F238E27FC236}">
                <a16:creationId xmlns:a16="http://schemas.microsoft.com/office/drawing/2014/main" id="{F7535157-C052-7F96-EAF9-A0CADF6F395E}"/>
              </a:ext>
            </a:extLst>
          </p:cNvPr>
          <p:cNvPicPr>
            <a:picLocks noChangeAspect="1"/>
          </p:cNvPicPr>
          <p:nvPr/>
        </p:nvPicPr>
        <p:blipFill>
          <a:blip r:embed="rId3"/>
          <a:stretch>
            <a:fillRect/>
          </a:stretch>
        </p:blipFill>
        <p:spPr>
          <a:xfrm>
            <a:off x="8726963" y="5871453"/>
            <a:ext cx="542637" cy="542637"/>
          </a:xfrm>
          <a:prstGeom prst="rect">
            <a:avLst/>
          </a:prstGeom>
        </p:spPr>
      </p:pic>
      <p:cxnSp>
        <p:nvCxnSpPr>
          <p:cNvPr id="17" name="Conector recto 16">
            <a:extLst>
              <a:ext uri="{FF2B5EF4-FFF2-40B4-BE49-F238E27FC236}">
                <a16:creationId xmlns:a16="http://schemas.microsoft.com/office/drawing/2014/main" id="{9B0BC319-6A8B-706C-1EF0-ABB57C55411E}"/>
              </a:ext>
            </a:extLst>
          </p:cNvPr>
          <p:cNvCxnSpPr>
            <a:stCxn id="11" idx="3"/>
            <a:endCxn id="9" idx="1"/>
          </p:cNvCxnSpPr>
          <p:nvPr/>
        </p:nvCxnSpPr>
        <p:spPr>
          <a:xfrm flipV="1">
            <a:off x="9269600" y="6139663"/>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18" name="Imagen 17">
            <a:extLst>
              <a:ext uri="{FF2B5EF4-FFF2-40B4-BE49-F238E27FC236}">
                <a16:creationId xmlns:a16="http://schemas.microsoft.com/office/drawing/2014/main" id="{7A413FAF-DA82-00C1-9369-737077B27246}"/>
              </a:ext>
            </a:extLst>
          </p:cNvPr>
          <p:cNvPicPr>
            <a:picLocks noChangeAspect="1"/>
          </p:cNvPicPr>
          <p:nvPr/>
        </p:nvPicPr>
        <p:blipFill>
          <a:blip r:embed="rId2"/>
          <a:stretch>
            <a:fillRect/>
          </a:stretch>
        </p:blipFill>
        <p:spPr>
          <a:xfrm>
            <a:off x="10603517" y="4273511"/>
            <a:ext cx="585066" cy="585066"/>
          </a:xfrm>
          <a:prstGeom prst="rect">
            <a:avLst/>
          </a:prstGeom>
        </p:spPr>
      </p:pic>
      <p:pic>
        <p:nvPicPr>
          <p:cNvPr id="19" name="Imagen 18">
            <a:extLst>
              <a:ext uri="{FF2B5EF4-FFF2-40B4-BE49-F238E27FC236}">
                <a16:creationId xmlns:a16="http://schemas.microsoft.com/office/drawing/2014/main" id="{5B25E99C-4382-CB95-6145-F2C86285E61E}"/>
              </a:ext>
            </a:extLst>
          </p:cNvPr>
          <p:cNvPicPr>
            <a:picLocks noChangeAspect="1"/>
          </p:cNvPicPr>
          <p:nvPr/>
        </p:nvPicPr>
        <p:blipFill>
          <a:blip r:embed="rId3"/>
          <a:stretch>
            <a:fillRect/>
          </a:stretch>
        </p:blipFill>
        <p:spPr>
          <a:xfrm>
            <a:off x="8726963" y="4297834"/>
            <a:ext cx="542637" cy="542637"/>
          </a:xfrm>
          <a:prstGeom prst="rect">
            <a:avLst/>
          </a:prstGeom>
        </p:spPr>
      </p:pic>
      <p:cxnSp>
        <p:nvCxnSpPr>
          <p:cNvPr id="20" name="Conector recto 19">
            <a:extLst>
              <a:ext uri="{FF2B5EF4-FFF2-40B4-BE49-F238E27FC236}">
                <a16:creationId xmlns:a16="http://schemas.microsoft.com/office/drawing/2014/main" id="{F0C3CF7F-52CB-9198-5A61-44EBE5CC938C}"/>
              </a:ext>
            </a:extLst>
          </p:cNvPr>
          <p:cNvCxnSpPr>
            <a:stCxn id="19" idx="3"/>
            <a:endCxn id="18" idx="1"/>
          </p:cNvCxnSpPr>
          <p:nvPr/>
        </p:nvCxnSpPr>
        <p:spPr>
          <a:xfrm flipV="1">
            <a:off x="9269600" y="4566044"/>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2" name="Imagen 21">
            <a:extLst>
              <a:ext uri="{FF2B5EF4-FFF2-40B4-BE49-F238E27FC236}">
                <a16:creationId xmlns:a16="http://schemas.microsoft.com/office/drawing/2014/main" id="{43F5C07E-B197-515C-C5B9-22C5F51BB15A}"/>
              </a:ext>
            </a:extLst>
          </p:cNvPr>
          <p:cNvPicPr>
            <a:picLocks noChangeAspect="1"/>
          </p:cNvPicPr>
          <p:nvPr/>
        </p:nvPicPr>
        <p:blipFill>
          <a:blip r:embed="rId3"/>
          <a:stretch>
            <a:fillRect/>
          </a:stretch>
        </p:blipFill>
        <p:spPr>
          <a:xfrm>
            <a:off x="8715812" y="2904808"/>
            <a:ext cx="542637" cy="542637"/>
          </a:xfrm>
          <a:prstGeom prst="rect">
            <a:avLst/>
          </a:prstGeom>
        </p:spPr>
      </p:pic>
      <p:pic>
        <p:nvPicPr>
          <p:cNvPr id="24" name="Imagen 23">
            <a:extLst>
              <a:ext uri="{FF2B5EF4-FFF2-40B4-BE49-F238E27FC236}">
                <a16:creationId xmlns:a16="http://schemas.microsoft.com/office/drawing/2014/main" id="{F584FEFE-CF12-7F38-9CEB-8F0785466985}"/>
              </a:ext>
            </a:extLst>
          </p:cNvPr>
          <p:cNvPicPr>
            <a:picLocks noChangeAspect="1"/>
          </p:cNvPicPr>
          <p:nvPr/>
        </p:nvPicPr>
        <p:blipFill>
          <a:blip r:embed="rId2"/>
          <a:stretch>
            <a:fillRect/>
          </a:stretch>
        </p:blipFill>
        <p:spPr>
          <a:xfrm>
            <a:off x="10603517" y="1295710"/>
            <a:ext cx="585066" cy="585066"/>
          </a:xfrm>
          <a:prstGeom prst="rect">
            <a:avLst/>
          </a:prstGeom>
        </p:spPr>
      </p:pic>
      <p:pic>
        <p:nvPicPr>
          <p:cNvPr id="25" name="Imagen 24">
            <a:extLst>
              <a:ext uri="{FF2B5EF4-FFF2-40B4-BE49-F238E27FC236}">
                <a16:creationId xmlns:a16="http://schemas.microsoft.com/office/drawing/2014/main" id="{EFAB1E84-809C-4622-AE02-4BC7DBC2EE9A}"/>
              </a:ext>
            </a:extLst>
          </p:cNvPr>
          <p:cNvPicPr>
            <a:picLocks noChangeAspect="1"/>
          </p:cNvPicPr>
          <p:nvPr/>
        </p:nvPicPr>
        <p:blipFill>
          <a:blip r:embed="rId3"/>
          <a:stretch>
            <a:fillRect/>
          </a:stretch>
        </p:blipFill>
        <p:spPr>
          <a:xfrm>
            <a:off x="8726963" y="1320033"/>
            <a:ext cx="542637" cy="542637"/>
          </a:xfrm>
          <a:prstGeom prst="rect">
            <a:avLst/>
          </a:prstGeom>
        </p:spPr>
      </p:pic>
      <p:cxnSp>
        <p:nvCxnSpPr>
          <p:cNvPr id="26" name="Conector recto 25">
            <a:extLst>
              <a:ext uri="{FF2B5EF4-FFF2-40B4-BE49-F238E27FC236}">
                <a16:creationId xmlns:a16="http://schemas.microsoft.com/office/drawing/2014/main" id="{6ACE8E20-B023-4C77-F495-46FEC6AB14CB}"/>
              </a:ext>
            </a:extLst>
          </p:cNvPr>
          <p:cNvCxnSpPr>
            <a:stCxn id="25" idx="3"/>
            <a:endCxn id="24" idx="1"/>
          </p:cNvCxnSpPr>
          <p:nvPr/>
        </p:nvCxnSpPr>
        <p:spPr>
          <a:xfrm flipV="1">
            <a:off x="9269600" y="1588243"/>
            <a:ext cx="1333917" cy="3109"/>
          </a:xfrm>
          <a:prstGeom prst="line">
            <a:avLst/>
          </a:prstGeom>
        </p:spPr>
        <p:style>
          <a:lnRef idx="2">
            <a:schemeClr val="accent1"/>
          </a:lnRef>
          <a:fillRef idx="0">
            <a:schemeClr val="accent1"/>
          </a:fillRef>
          <a:effectRef idx="1">
            <a:schemeClr val="accent1"/>
          </a:effectRef>
          <a:fontRef idx="minor">
            <a:schemeClr val="tx1"/>
          </a:fontRef>
        </p:style>
      </p:cxnSp>
      <p:pic>
        <p:nvPicPr>
          <p:cNvPr id="27" name="Imagen 26">
            <a:extLst>
              <a:ext uri="{FF2B5EF4-FFF2-40B4-BE49-F238E27FC236}">
                <a16:creationId xmlns:a16="http://schemas.microsoft.com/office/drawing/2014/main" id="{3D94C59A-3565-E3F9-5486-DD21CC91237A}"/>
              </a:ext>
            </a:extLst>
          </p:cNvPr>
          <p:cNvPicPr>
            <a:picLocks noChangeAspect="1"/>
          </p:cNvPicPr>
          <p:nvPr/>
        </p:nvPicPr>
        <p:blipFill>
          <a:blip r:embed="rId2"/>
          <a:stretch>
            <a:fillRect/>
          </a:stretch>
        </p:blipFill>
        <p:spPr>
          <a:xfrm>
            <a:off x="6133603" y="5285374"/>
            <a:ext cx="585066" cy="585066"/>
          </a:xfrm>
          <a:prstGeom prst="rect">
            <a:avLst/>
          </a:prstGeom>
        </p:spPr>
      </p:pic>
      <p:pic>
        <p:nvPicPr>
          <p:cNvPr id="28" name="Imagen 27">
            <a:extLst>
              <a:ext uri="{FF2B5EF4-FFF2-40B4-BE49-F238E27FC236}">
                <a16:creationId xmlns:a16="http://schemas.microsoft.com/office/drawing/2014/main" id="{5D42F2B3-B3E5-0F24-A9CC-E88927FA2AF5}"/>
              </a:ext>
            </a:extLst>
          </p:cNvPr>
          <p:cNvPicPr>
            <a:picLocks noChangeAspect="1"/>
          </p:cNvPicPr>
          <p:nvPr/>
        </p:nvPicPr>
        <p:blipFill>
          <a:blip r:embed="rId3"/>
          <a:stretch>
            <a:fillRect/>
          </a:stretch>
        </p:blipFill>
        <p:spPr>
          <a:xfrm>
            <a:off x="4698210" y="5309697"/>
            <a:ext cx="542637" cy="542637"/>
          </a:xfrm>
          <a:prstGeom prst="rect">
            <a:avLst/>
          </a:prstGeom>
        </p:spPr>
      </p:pic>
      <p:cxnSp>
        <p:nvCxnSpPr>
          <p:cNvPr id="29" name="Conector recto 28">
            <a:extLst>
              <a:ext uri="{FF2B5EF4-FFF2-40B4-BE49-F238E27FC236}">
                <a16:creationId xmlns:a16="http://schemas.microsoft.com/office/drawing/2014/main" id="{6FC258BF-20F3-A6BC-7D13-8856BA05F9EB}"/>
              </a:ext>
            </a:extLst>
          </p:cNvPr>
          <p:cNvCxnSpPr>
            <a:stCxn id="28" idx="3"/>
            <a:endCxn id="27" idx="1"/>
          </p:cNvCxnSpPr>
          <p:nvPr/>
        </p:nvCxnSpPr>
        <p:spPr>
          <a:xfrm flipV="1">
            <a:off x="5240847" y="5577907"/>
            <a:ext cx="892756"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Conector recto 30">
            <a:extLst>
              <a:ext uri="{FF2B5EF4-FFF2-40B4-BE49-F238E27FC236}">
                <a16:creationId xmlns:a16="http://schemas.microsoft.com/office/drawing/2014/main" id="{AEE3ED85-C68A-636B-EB82-DBAA4AB70884}"/>
              </a:ext>
            </a:extLst>
          </p:cNvPr>
          <p:cNvCxnSpPr>
            <a:cxnSpLocks/>
            <a:stCxn id="12" idx="1"/>
            <a:endCxn id="25" idx="1"/>
          </p:cNvCxnSpPr>
          <p:nvPr/>
        </p:nvCxnSpPr>
        <p:spPr>
          <a:xfrm flipV="1">
            <a:off x="6866701" y="1591352"/>
            <a:ext cx="1860262" cy="2687703"/>
          </a:xfrm>
          <a:prstGeom prst="line">
            <a:avLst/>
          </a:prstGeom>
        </p:spPr>
        <p:style>
          <a:lnRef idx="2">
            <a:schemeClr val="accent1"/>
          </a:lnRef>
          <a:fillRef idx="0">
            <a:schemeClr val="accent1"/>
          </a:fillRef>
          <a:effectRef idx="1">
            <a:schemeClr val="accent1"/>
          </a:effectRef>
          <a:fontRef idx="minor">
            <a:schemeClr val="tx1"/>
          </a:fontRef>
        </p:style>
      </p:cxnSp>
      <p:cxnSp>
        <p:nvCxnSpPr>
          <p:cNvPr id="39" name="Conector recto 38">
            <a:extLst>
              <a:ext uri="{FF2B5EF4-FFF2-40B4-BE49-F238E27FC236}">
                <a16:creationId xmlns:a16="http://schemas.microsoft.com/office/drawing/2014/main" id="{883CC5A7-4527-FCF6-DD4B-38D5E63E4F82}"/>
              </a:ext>
            </a:extLst>
          </p:cNvPr>
          <p:cNvCxnSpPr>
            <a:stCxn id="12" idx="1"/>
            <a:endCxn id="22" idx="1"/>
          </p:cNvCxnSpPr>
          <p:nvPr/>
        </p:nvCxnSpPr>
        <p:spPr>
          <a:xfrm flipV="1">
            <a:off x="6866701" y="3176127"/>
            <a:ext cx="1849111" cy="1102928"/>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Conector recto 40">
            <a:extLst>
              <a:ext uri="{FF2B5EF4-FFF2-40B4-BE49-F238E27FC236}">
                <a16:creationId xmlns:a16="http://schemas.microsoft.com/office/drawing/2014/main" id="{5FE6E56B-B55B-F488-E844-EE20BF827C07}"/>
              </a:ext>
            </a:extLst>
          </p:cNvPr>
          <p:cNvCxnSpPr>
            <a:stCxn id="12" idx="1"/>
            <a:endCxn id="19" idx="1"/>
          </p:cNvCxnSpPr>
          <p:nvPr/>
        </p:nvCxnSpPr>
        <p:spPr>
          <a:xfrm>
            <a:off x="6866701" y="4279055"/>
            <a:ext cx="1860262" cy="290098"/>
          </a:xfrm>
          <a:prstGeom prst="line">
            <a:avLst/>
          </a:prstGeom>
        </p:spPr>
        <p:style>
          <a:lnRef idx="2">
            <a:schemeClr val="accent1"/>
          </a:lnRef>
          <a:fillRef idx="0">
            <a:schemeClr val="accent1"/>
          </a:fillRef>
          <a:effectRef idx="1">
            <a:schemeClr val="accent1"/>
          </a:effectRef>
          <a:fontRef idx="minor">
            <a:schemeClr val="tx1"/>
          </a:fontRef>
        </p:style>
      </p:cxnSp>
      <p:cxnSp>
        <p:nvCxnSpPr>
          <p:cNvPr id="43" name="Conector recto 42">
            <a:extLst>
              <a:ext uri="{FF2B5EF4-FFF2-40B4-BE49-F238E27FC236}">
                <a16:creationId xmlns:a16="http://schemas.microsoft.com/office/drawing/2014/main" id="{A7AD74D2-F8BC-DFCD-E1CB-37F9DA48361A}"/>
              </a:ext>
            </a:extLst>
          </p:cNvPr>
          <p:cNvCxnSpPr>
            <a:stCxn id="12" idx="1"/>
            <a:endCxn id="11" idx="1"/>
          </p:cNvCxnSpPr>
          <p:nvPr/>
        </p:nvCxnSpPr>
        <p:spPr>
          <a:xfrm>
            <a:off x="6866701" y="4279055"/>
            <a:ext cx="1860262" cy="1863717"/>
          </a:xfrm>
          <a:prstGeom prst="line">
            <a:avLst/>
          </a:prstGeom>
        </p:spPr>
        <p:style>
          <a:lnRef idx="2">
            <a:schemeClr val="accent1"/>
          </a:lnRef>
          <a:fillRef idx="0">
            <a:schemeClr val="accent1"/>
          </a:fillRef>
          <a:effectRef idx="1">
            <a:schemeClr val="accent1"/>
          </a:effectRef>
          <a:fontRef idx="minor">
            <a:schemeClr val="tx1"/>
          </a:fontRef>
        </p:style>
      </p:cxnSp>
      <p:pic>
        <p:nvPicPr>
          <p:cNvPr id="12" name="Imagen 11">
            <a:extLst>
              <a:ext uri="{FF2B5EF4-FFF2-40B4-BE49-F238E27FC236}">
                <a16:creationId xmlns:a16="http://schemas.microsoft.com/office/drawing/2014/main" id="{B91BE2CB-BFF1-35B8-532E-C35983EA55D1}"/>
              </a:ext>
            </a:extLst>
          </p:cNvPr>
          <p:cNvPicPr>
            <a:picLocks noChangeAspect="1"/>
          </p:cNvPicPr>
          <p:nvPr/>
        </p:nvPicPr>
        <p:blipFill>
          <a:blip r:embed="rId3"/>
          <a:stretch>
            <a:fillRect/>
          </a:stretch>
        </p:blipFill>
        <p:spPr>
          <a:xfrm>
            <a:off x="6866701" y="4007736"/>
            <a:ext cx="542637" cy="542637"/>
          </a:xfrm>
          <a:prstGeom prst="rect">
            <a:avLst/>
          </a:prstGeom>
        </p:spPr>
      </p:pic>
      <p:cxnSp>
        <p:nvCxnSpPr>
          <p:cNvPr id="45" name="Conector recto 44">
            <a:extLst>
              <a:ext uri="{FF2B5EF4-FFF2-40B4-BE49-F238E27FC236}">
                <a16:creationId xmlns:a16="http://schemas.microsoft.com/office/drawing/2014/main" id="{7AAF192A-F607-3FA1-68CD-356595DE12F3}"/>
              </a:ext>
            </a:extLst>
          </p:cNvPr>
          <p:cNvCxnSpPr>
            <a:cxnSpLocks/>
            <a:endCxn id="12" idx="1"/>
          </p:cNvCxnSpPr>
          <p:nvPr/>
        </p:nvCxnSpPr>
        <p:spPr>
          <a:xfrm>
            <a:off x="4002396" y="4272020"/>
            <a:ext cx="2864305"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51" name="Conector recto 50">
            <a:extLst>
              <a:ext uri="{FF2B5EF4-FFF2-40B4-BE49-F238E27FC236}">
                <a16:creationId xmlns:a16="http://schemas.microsoft.com/office/drawing/2014/main" id="{A13B2490-A002-359F-2A9C-B7DCBF14E5F3}"/>
              </a:ext>
            </a:extLst>
          </p:cNvPr>
          <p:cNvCxnSpPr>
            <a:cxnSpLocks/>
            <a:endCxn id="28" idx="1"/>
          </p:cNvCxnSpPr>
          <p:nvPr/>
        </p:nvCxnSpPr>
        <p:spPr>
          <a:xfrm>
            <a:off x="3459759" y="4272020"/>
            <a:ext cx="1238451" cy="1308996"/>
          </a:xfrm>
          <a:prstGeom prst="line">
            <a:avLst/>
          </a:prstGeom>
        </p:spPr>
        <p:style>
          <a:lnRef idx="2">
            <a:schemeClr val="accent1"/>
          </a:lnRef>
          <a:fillRef idx="0">
            <a:schemeClr val="accent1"/>
          </a:fillRef>
          <a:effectRef idx="1">
            <a:schemeClr val="accent1"/>
          </a:effectRef>
          <a:fontRef idx="minor">
            <a:schemeClr val="tx1"/>
          </a:fontRef>
        </p:style>
      </p:cxnSp>
      <p:sp>
        <p:nvSpPr>
          <p:cNvPr id="60" name="CuadroTexto 59">
            <a:extLst>
              <a:ext uri="{FF2B5EF4-FFF2-40B4-BE49-F238E27FC236}">
                <a16:creationId xmlns:a16="http://schemas.microsoft.com/office/drawing/2014/main" id="{B4DF342E-E2A4-A4E2-9F7A-D206966F77CC}"/>
              </a:ext>
            </a:extLst>
          </p:cNvPr>
          <p:cNvSpPr txBox="1"/>
          <p:nvPr/>
        </p:nvSpPr>
        <p:spPr>
          <a:xfrm>
            <a:off x="3109787" y="4604851"/>
            <a:ext cx="1313501" cy="276999"/>
          </a:xfrm>
          <a:prstGeom prst="rect">
            <a:avLst/>
          </a:prstGeom>
          <a:noFill/>
        </p:spPr>
        <p:txBody>
          <a:bodyPr wrap="square" rtlCol="0">
            <a:spAutoFit/>
          </a:bodyPr>
          <a:lstStyle/>
          <a:p>
            <a:r>
              <a:rPr lang="es-ES" sz="1200" b="1" dirty="0">
                <a:solidFill>
                  <a:schemeClr val="accent1">
                    <a:lumMod val="75000"/>
                  </a:schemeClr>
                </a:solidFill>
                <a:ea typeface="Verdana" panose="020B0604030504040204" pitchFamily="34" charset="0"/>
              </a:rPr>
              <a:t>RTR-A</a:t>
            </a:r>
          </a:p>
        </p:txBody>
      </p:sp>
      <p:sp>
        <p:nvSpPr>
          <p:cNvPr id="61" name="CuadroTexto 60">
            <a:extLst>
              <a:ext uri="{FF2B5EF4-FFF2-40B4-BE49-F238E27FC236}">
                <a16:creationId xmlns:a16="http://schemas.microsoft.com/office/drawing/2014/main" id="{8D446CEC-3822-62A2-ED48-7CC2BE055DE0}"/>
              </a:ext>
            </a:extLst>
          </p:cNvPr>
          <p:cNvSpPr txBox="1"/>
          <p:nvPr/>
        </p:nvSpPr>
        <p:spPr>
          <a:xfrm>
            <a:off x="4346692" y="5870440"/>
            <a:ext cx="566309"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RTR-B</a:t>
            </a:r>
          </a:p>
        </p:txBody>
      </p:sp>
      <p:sp>
        <p:nvSpPr>
          <p:cNvPr id="62" name="CuadroTexto 61">
            <a:extLst>
              <a:ext uri="{FF2B5EF4-FFF2-40B4-BE49-F238E27FC236}">
                <a16:creationId xmlns:a16="http://schemas.microsoft.com/office/drawing/2014/main" id="{94868522-7A9B-DF5B-54CD-6F32428A2D6D}"/>
              </a:ext>
            </a:extLst>
          </p:cNvPr>
          <p:cNvSpPr txBox="1"/>
          <p:nvPr/>
        </p:nvSpPr>
        <p:spPr>
          <a:xfrm>
            <a:off x="6214186" y="4366716"/>
            <a:ext cx="561500"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RTR-C</a:t>
            </a:r>
          </a:p>
        </p:txBody>
      </p:sp>
      <p:sp>
        <p:nvSpPr>
          <p:cNvPr id="63" name="CuadroTexto 62">
            <a:extLst>
              <a:ext uri="{FF2B5EF4-FFF2-40B4-BE49-F238E27FC236}">
                <a16:creationId xmlns:a16="http://schemas.microsoft.com/office/drawing/2014/main" id="{4F0F70A4-CD03-4E43-AF27-262A72E76473}"/>
              </a:ext>
            </a:extLst>
          </p:cNvPr>
          <p:cNvSpPr txBox="1"/>
          <p:nvPr/>
        </p:nvSpPr>
        <p:spPr>
          <a:xfrm>
            <a:off x="9034752" y="1778795"/>
            <a:ext cx="577530" cy="276999"/>
          </a:xfrm>
          <a:prstGeom prst="rect">
            <a:avLst/>
          </a:prstGeom>
          <a:noFill/>
        </p:spPr>
        <p:txBody>
          <a:bodyPr wrap="none" rtlCol="0">
            <a:spAutoFit/>
          </a:bodyPr>
          <a:lstStyle/>
          <a:p>
            <a:r>
              <a:rPr lang="es-ES" sz="1200" b="1" dirty="0">
                <a:solidFill>
                  <a:schemeClr val="bg2">
                    <a:lumMod val="25000"/>
                  </a:schemeClr>
                </a:solidFill>
                <a:cs typeface="Calibri" panose="020F0502020204030204" pitchFamily="34" charset="0"/>
              </a:rPr>
              <a:t>RTR-D</a:t>
            </a:r>
          </a:p>
        </p:txBody>
      </p:sp>
      <p:sp>
        <p:nvSpPr>
          <p:cNvPr id="64" name="CuadroTexto 63">
            <a:extLst>
              <a:ext uri="{FF2B5EF4-FFF2-40B4-BE49-F238E27FC236}">
                <a16:creationId xmlns:a16="http://schemas.microsoft.com/office/drawing/2014/main" id="{5AF26BCB-7B1F-4191-28BE-B298F4CFE38E}"/>
              </a:ext>
            </a:extLst>
          </p:cNvPr>
          <p:cNvSpPr txBox="1"/>
          <p:nvPr/>
        </p:nvSpPr>
        <p:spPr>
          <a:xfrm>
            <a:off x="9156579" y="3295201"/>
            <a:ext cx="555088" cy="276999"/>
          </a:xfrm>
          <a:prstGeom prst="rect">
            <a:avLst/>
          </a:prstGeom>
          <a:noFill/>
        </p:spPr>
        <p:txBody>
          <a:bodyPr wrap="none" rtlCol="0">
            <a:spAutoFit/>
          </a:bodyPr>
          <a:lstStyle/>
          <a:p>
            <a:r>
              <a:rPr lang="es-ES" sz="1200" b="1" dirty="0">
                <a:solidFill>
                  <a:schemeClr val="bg2">
                    <a:lumMod val="25000"/>
                  </a:schemeClr>
                </a:solidFill>
                <a:cs typeface="Calibri" panose="020F0502020204030204" pitchFamily="34" charset="0"/>
              </a:rPr>
              <a:t>RTR-E</a:t>
            </a:r>
          </a:p>
        </p:txBody>
      </p:sp>
      <p:sp>
        <p:nvSpPr>
          <p:cNvPr id="65" name="CuadroTexto 64">
            <a:extLst>
              <a:ext uri="{FF2B5EF4-FFF2-40B4-BE49-F238E27FC236}">
                <a16:creationId xmlns:a16="http://schemas.microsoft.com/office/drawing/2014/main" id="{208120C5-E010-DF7B-FA1D-0C68AB6637FE}"/>
              </a:ext>
            </a:extLst>
          </p:cNvPr>
          <p:cNvSpPr txBox="1"/>
          <p:nvPr/>
        </p:nvSpPr>
        <p:spPr>
          <a:xfrm>
            <a:off x="8982516" y="4811607"/>
            <a:ext cx="550279"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RTR-F</a:t>
            </a:r>
          </a:p>
        </p:txBody>
      </p:sp>
      <p:sp>
        <p:nvSpPr>
          <p:cNvPr id="66" name="CuadroTexto 65">
            <a:extLst>
              <a:ext uri="{FF2B5EF4-FFF2-40B4-BE49-F238E27FC236}">
                <a16:creationId xmlns:a16="http://schemas.microsoft.com/office/drawing/2014/main" id="{9489ECC6-5D80-53BD-056B-A179B404B6E3}"/>
              </a:ext>
            </a:extLst>
          </p:cNvPr>
          <p:cNvSpPr txBox="1"/>
          <p:nvPr/>
        </p:nvSpPr>
        <p:spPr>
          <a:xfrm>
            <a:off x="9051544" y="6405301"/>
            <a:ext cx="577530" cy="276999"/>
          </a:xfrm>
          <a:prstGeom prst="rect">
            <a:avLst/>
          </a:prstGeom>
          <a:noFill/>
        </p:spPr>
        <p:txBody>
          <a:bodyPr wrap="none" rtlCol="0">
            <a:spAutoFit/>
          </a:bodyPr>
          <a:lstStyle/>
          <a:p>
            <a:r>
              <a:rPr lang="es-ES" sz="1200" b="1" dirty="0">
                <a:solidFill>
                  <a:schemeClr val="accent1">
                    <a:lumMod val="75000"/>
                  </a:schemeClr>
                </a:solidFill>
                <a:cs typeface="Calibri" panose="020F0502020204030204" pitchFamily="34" charset="0"/>
              </a:rPr>
              <a:t>RTR-G</a:t>
            </a:r>
          </a:p>
        </p:txBody>
      </p:sp>
      <p:sp>
        <p:nvSpPr>
          <p:cNvPr id="2" name="CuadroTexto 1">
            <a:extLst>
              <a:ext uri="{FF2B5EF4-FFF2-40B4-BE49-F238E27FC236}">
                <a16:creationId xmlns:a16="http://schemas.microsoft.com/office/drawing/2014/main" id="{773F0436-1541-538D-5E2F-42A2D3F29E06}"/>
              </a:ext>
            </a:extLst>
          </p:cNvPr>
          <p:cNvSpPr txBox="1"/>
          <p:nvPr/>
        </p:nvSpPr>
        <p:spPr>
          <a:xfrm>
            <a:off x="956604" y="212408"/>
            <a:ext cx="6935539" cy="769441"/>
          </a:xfrm>
          <a:prstGeom prst="rect">
            <a:avLst/>
          </a:prstGeom>
          <a:noFill/>
          <a:ln>
            <a:noFill/>
          </a:ln>
        </p:spPr>
        <p:txBody>
          <a:bodyPr wrap="square" rtlCol="0">
            <a:spAutoFit/>
          </a:bodyPr>
          <a:lstStyle/>
          <a:p>
            <a:r>
              <a:rPr lang="es-ES" sz="4400" dirty="0" err="1">
                <a:solidFill>
                  <a:schemeClr val="accent1">
                    <a:lumMod val="75000"/>
                  </a:schemeClr>
                </a:solidFill>
                <a:ea typeface="Verdana" panose="020B0604030504040204" pitchFamily="34" charset="0"/>
                <a:cs typeface="Verdana" panose="020B0604030504040204" pitchFamily="34" charset="0"/>
              </a:rPr>
              <a:t>Forwarding</a:t>
            </a:r>
            <a:r>
              <a:rPr lang="es-ES" sz="4400" dirty="0">
                <a:solidFill>
                  <a:schemeClr val="accent1">
                    <a:lumMod val="75000"/>
                  </a:schemeClr>
                </a:solidFill>
                <a:ea typeface="Verdana" panose="020B0604030504040204" pitchFamily="34" charset="0"/>
                <a:cs typeface="Verdana" panose="020B0604030504040204" pitchFamily="34" charset="0"/>
              </a:rPr>
              <a:t> BIER</a:t>
            </a:r>
          </a:p>
        </p:txBody>
      </p:sp>
      <p:cxnSp>
        <p:nvCxnSpPr>
          <p:cNvPr id="3" name="Conector recto 2">
            <a:extLst>
              <a:ext uri="{FF2B5EF4-FFF2-40B4-BE49-F238E27FC236}">
                <a16:creationId xmlns:a16="http://schemas.microsoft.com/office/drawing/2014/main" id="{0BA356B1-A67D-89AB-EA3F-16BE13390EB5}"/>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4FC39E04-C0FD-D07A-DE7C-938B3890B3AB}"/>
              </a:ext>
            </a:extLst>
          </p:cNvPr>
          <p:cNvSpPr txBox="1"/>
          <p:nvPr/>
        </p:nvSpPr>
        <p:spPr>
          <a:xfrm>
            <a:off x="3200174" y="3610777"/>
            <a:ext cx="1313501" cy="276999"/>
          </a:xfrm>
          <a:prstGeom prst="rect">
            <a:avLst/>
          </a:prstGeom>
          <a:noFill/>
        </p:spPr>
        <p:txBody>
          <a:bodyPr wrap="square" rtlCol="0">
            <a:spAutoFit/>
          </a:bodyPr>
          <a:lstStyle/>
          <a:p>
            <a:r>
              <a:rPr lang="es-ES" sz="1200" b="1" dirty="0">
                <a:solidFill>
                  <a:schemeClr val="accent1">
                    <a:lumMod val="75000"/>
                  </a:schemeClr>
                </a:solidFill>
                <a:ea typeface="Verdana" panose="020B0604030504040204" pitchFamily="34" charset="0"/>
              </a:rPr>
              <a:t>BFID 000001</a:t>
            </a:r>
          </a:p>
        </p:txBody>
      </p:sp>
      <p:sp>
        <p:nvSpPr>
          <p:cNvPr id="7" name="CuadroTexto 6">
            <a:extLst>
              <a:ext uri="{FF2B5EF4-FFF2-40B4-BE49-F238E27FC236}">
                <a16:creationId xmlns:a16="http://schemas.microsoft.com/office/drawing/2014/main" id="{966B5B6B-FC6D-6F8A-9F32-FE0E43723FC3}"/>
              </a:ext>
            </a:extLst>
          </p:cNvPr>
          <p:cNvSpPr txBox="1"/>
          <p:nvPr/>
        </p:nvSpPr>
        <p:spPr>
          <a:xfrm>
            <a:off x="4443537" y="5062208"/>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000010</a:t>
            </a:r>
          </a:p>
        </p:txBody>
      </p:sp>
      <p:sp>
        <p:nvSpPr>
          <p:cNvPr id="10" name="CuadroTexto 9">
            <a:extLst>
              <a:ext uri="{FF2B5EF4-FFF2-40B4-BE49-F238E27FC236}">
                <a16:creationId xmlns:a16="http://schemas.microsoft.com/office/drawing/2014/main" id="{52619308-8E4B-0546-23F1-5538C6E82E8A}"/>
              </a:ext>
            </a:extLst>
          </p:cNvPr>
          <p:cNvSpPr txBox="1"/>
          <p:nvPr/>
        </p:nvSpPr>
        <p:spPr>
          <a:xfrm>
            <a:off x="7768950" y="1181196"/>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000100</a:t>
            </a:r>
          </a:p>
        </p:txBody>
      </p:sp>
      <p:sp>
        <p:nvSpPr>
          <p:cNvPr id="13" name="CuadroTexto 12">
            <a:extLst>
              <a:ext uri="{FF2B5EF4-FFF2-40B4-BE49-F238E27FC236}">
                <a16:creationId xmlns:a16="http://schemas.microsoft.com/office/drawing/2014/main" id="{676E9DDF-5C9F-C73A-138D-C1FA2713A3E7}"/>
              </a:ext>
            </a:extLst>
          </p:cNvPr>
          <p:cNvSpPr txBox="1"/>
          <p:nvPr/>
        </p:nvSpPr>
        <p:spPr>
          <a:xfrm>
            <a:off x="7786251" y="2861426"/>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latin typeface="+mn-lt"/>
              </a:rPr>
              <a:t>BFID 001000</a:t>
            </a:r>
          </a:p>
        </p:txBody>
      </p:sp>
      <p:sp>
        <p:nvSpPr>
          <p:cNvPr id="15" name="CuadroTexto 14">
            <a:extLst>
              <a:ext uri="{FF2B5EF4-FFF2-40B4-BE49-F238E27FC236}">
                <a16:creationId xmlns:a16="http://schemas.microsoft.com/office/drawing/2014/main" id="{0BA724D0-F860-7365-4C5E-85AAB54B727D}"/>
              </a:ext>
            </a:extLst>
          </p:cNvPr>
          <p:cNvSpPr txBox="1"/>
          <p:nvPr/>
        </p:nvSpPr>
        <p:spPr>
          <a:xfrm>
            <a:off x="7868231" y="5064512"/>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100000</a:t>
            </a:r>
          </a:p>
        </p:txBody>
      </p:sp>
      <p:sp>
        <p:nvSpPr>
          <p:cNvPr id="56" name="CuadroTexto 55">
            <a:extLst>
              <a:ext uri="{FF2B5EF4-FFF2-40B4-BE49-F238E27FC236}">
                <a16:creationId xmlns:a16="http://schemas.microsoft.com/office/drawing/2014/main" id="{A7E6D6E4-9085-2A48-1B63-58FD93813852}"/>
              </a:ext>
            </a:extLst>
          </p:cNvPr>
          <p:cNvSpPr txBox="1"/>
          <p:nvPr/>
        </p:nvSpPr>
        <p:spPr>
          <a:xfrm>
            <a:off x="8896973" y="4025230"/>
            <a:ext cx="987771" cy="276999"/>
          </a:xfrm>
          <a:prstGeom prst="rect">
            <a:avLst/>
          </a:prstGeom>
          <a:noFill/>
        </p:spPr>
        <p:txBody>
          <a:bodyPr wrap="none" rtlCol="0">
            <a:spAutoFit/>
          </a:bodyPr>
          <a:lstStyle>
            <a:defPPr>
              <a:defRPr lang="en-US"/>
            </a:defPPr>
            <a:lvl1pPr>
              <a:defRPr sz="1200" b="1">
                <a:solidFill>
                  <a:schemeClr val="bg2">
                    <a:lumMod val="25000"/>
                  </a:schemeClr>
                </a:solidFill>
                <a:latin typeface="Calibri" panose="020F0502020204030204" pitchFamily="34" charset="0"/>
                <a:cs typeface="Calibri" panose="020F0502020204030204" pitchFamily="34" charset="0"/>
              </a:defRPr>
            </a:lvl1pPr>
          </a:lstStyle>
          <a:p>
            <a:r>
              <a:rPr lang="es-ES" dirty="0">
                <a:solidFill>
                  <a:schemeClr val="accent1">
                    <a:lumMod val="75000"/>
                  </a:schemeClr>
                </a:solidFill>
                <a:latin typeface="+mn-lt"/>
              </a:rPr>
              <a:t>BFID 010000</a:t>
            </a:r>
          </a:p>
        </p:txBody>
      </p:sp>
      <p:pic>
        <p:nvPicPr>
          <p:cNvPr id="8" name="Imagen 7">
            <a:extLst>
              <a:ext uri="{FF2B5EF4-FFF2-40B4-BE49-F238E27FC236}">
                <a16:creationId xmlns:a16="http://schemas.microsoft.com/office/drawing/2014/main" id="{DAA29FF6-1EE5-5AEB-016E-1044715B35E1}"/>
              </a:ext>
            </a:extLst>
          </p:cNvPr>
          <p:cNvPicPr>
            <a:picLocks noChangeAspect="1"/>
          </p:cNvPicPr>
          <p:nvPr/>
        </p:nvPicPr>
        <p:blipFill>
          <a:blip r:embed="rId3"/>
          <a:stretch>
            <a:fillRect/>
          </a:stretch>
        </p:blipFill>
        <p:spPr>
          <a:xfrm>
            <a:off x="3455276" y="3982596"/>
            <a:ext cx="542637" cy="542637"/>
          </a:xfrm>
          <a:prstGeom prst="rect">
            <a:avLst/>
          </a:prstGeom>
        </p:spPr>
      </p:pic>
      <p:grpSp>
        <p:nvGrpSpPr>
          <p:cNvPr id="34" name="Grupo 33">
            <a:extLst>
              <a:ext uri="{FF2B5EF4-FFF2-40B4-BE49-F238E27FC236}">
                <a16:creationId xmlns:a16="http://schemas.microsoft.com/office/drawing/2014/main" id="{59FCD910-8A1B-82B0-179A-D88B6FA37DE7}"/>
              </a:ext>
            </a:extLst>
          </p:cNvPr>
          <p:cNvGrpSpPr/>
          <p:nvPr/>
        </p:nvGrpSpPr>
        <p:grpSpPr>
          <a:xfrm>
            <a:off x="6655893" y="1880776"/>
            <a:ext cx="1338742" cy="278199"/>
            <a:chOff x="3470926" y="2324684"/>
            <a:chExt cx="1338742" cy="278199"/>
          </a:xfrm>
        </p:grpSpPr>
        <p:sp>
          <p:nvSpPr>
            <p:cNvPr id="44" name="CuadroTexto 43">
              <a:extLst>
                <a:ext uri="{FF2B5EF4-FFF2-40B4-BE49-F238E27FC236}">
                  <a16:creationId xmlns:a16="http://schemas.microsoft.com/office/drawing/2014/main" id="{C0591782-8C48-54A3-F054-AEA21D9C1B37}"/>
                </a:ext>
              </a:extLst>
            </p:cNvPr>
            <p:cNvSpPr txBox="1"/>
            <p:nvPr/>
          </p:nvSpPr>
          <p:spPr>
            <a:xfrm>
              <a:off x="3470926" y="2325884"/>
              <a:ext cx="863477" cy="276999"/>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1">
                      <a:lumMod val="75000"/>
                    </a:schemeClr>
                  </a:solidFill>
                  <a:ea typeface="Verdana" panose="020B0604030504040204" pitchFamily="34" charset="0"/>
                </a:rPr>
                <a:t>BS 000100</a:t>
              </a:r>
            </a:p>
          </p:txBody>
        </p:sp>
        <p:sp>
          <p:nvSpPr>
            <p:cNvPr id="46" name="CuadroTexto 45">
              <a:extLst>
                <a:ext uri="{FF2B5EF4-FFF2-40B4-BE49-F238E27FC236}">
                  <a16:creationId xmlns:a16="http://schemas.microsoft.com/office/drawing/2014/main" id="{46283BEE-C84D-378B-1AF6-06F407DD526F}"/>
                </a:ext>
              </a:extLst>
            </p:cNvPr>
            <p:cNvSpPr txBox="1"/>
            <p:nvPr/>
          </p:nvSpPr>
          <p:spPr>
            <a:xfrm>
              <a:off x="4328895" y="2324684"/>
              <a:ext cx="480773"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PLD</a:t>
              </a:r>
            </a:p>
          </p:txBody>
        </p:sp>
      </p:grpSp>
      <p:grpSp>
        <p:nvGrpSpPr>
          <p:cNvPr id="47" name="Grupo 46">
            <a:extLst>
              <a:ext uri="{FF2B5EF4-FFF2-40B4-BE49-F238E27FC236}">
                <a16:creationId xmlns:a16="http://schemas.microsoft.com/office/drawing/2014/main" id="{5B8E5C20-CFF7-68EE-C192-E7739937FD45}"/>
              </a:ext>
            </a:extLst>
          </p:cNvPr>
          <p:cNvGrpSpPr/>
          <p:nvPr/>
        </p:nvGrpSpPr>
        <p:grpSpPr>
          <a:xfrm>
            <a:off x="7500353" y="4014181"/>
            <a:ext cx="1338742" cy="278199"/>
            <a:chOff x="3470926" y="2324684"/>
            <a:chExt cx="1338742" cy="278199"/>
          </a:xfrm>
        </p:grpSpPr>
        <p:sp>
          <p:nvSpPr>
            <p:cNvPr id="49" name="CuadroTexto 48">
              <a:extLst>
                <a:ext uri="{FF2B5EF4-FFF2-40B4-BE49-F238E27FC236}">
                  <a16:creationId xmlns:a16="http://schemas.microsoft.com/office/drawing/2014/main" id="{28F212D8-FC1E-A226-4988-D39095313E49}"/>
                </a:ext>
              </a:extLst>
            </p:cNvPr>
            <p:cNvSpPr txBox="1"/>
            <p:nvPr/>
          </p:nvSpPr>
          <p:spPr>
            <a:xfrm>
              <a:off x="3470926" y="2325884"/>
              <a:ext cx="863477" cy="276999"/>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4">
                      <a:lumMod val="75000"/>
                    </a:schemeClr>
                  </a:solidFill>
                  <a:ea typeface="Verdana" panose="020B0604030504040204" pitchFamily="34" charset="0"/>
                </a:rPr>
                <a:t>BS 010000</a:t>
              </a:r>
            </a:p>
          </p:txBody>
        </p:sp>
        <p:sp>
          <p:nvSpPr>
            <p:cNvPr id="52" name="CuadroTexto 51">
              <a:extLst>
                <a:ext uri="{FF2B5EF4-FFF2-40B4-BE49-F238E27FC236}">
                  <a16:creationId xmlns:a16="http://schemas.microsoft.com/office/drawing/2014/main" id="{43B40EFD-0E9B-4883-15BB-1400EA0A14F8}"/>
                </a:ext>
              </a:extLst>
            </p:cNvPr>
            <p:cNvSpPr txBox="1"/>
            <p:nvPr/>
          </p:nvSpPr>
          <p:spPr>
            <a:xfrm>
              <a:off x="4328895" y="2324684"/>
              <a:ext cx="480773"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4">
                      <a:lumMod val="75000"/>
                    </a:schemeClr>
                  </a:solidFill>
                  <a:ea typeface="Verdana" panose="020B0604030504040204" pitchFamily="34" charset="0"/>
                </a:rPr>
                <a:t>PLD</a:t>
              </a:r>
            </a:p>
          </p:txBody>
        </p:sp>
      </p:grpSp>
      <p:grpSp>
        <p:nvGrpSpPr>
          <p:cNvPr id="55" name="Grupo 54">
            <a:extLst>
              <a:ext uri="{FF2B5EF4-FFF2-40B4-BE49-F238E27FC236}">
                <a16:creationId xmlns:a16="http://schemas.microsoft.com/office/drawing/2014/main" id="{F8BB286F-C0CC-052C-AF9F-E415DB162C8D}"/>
              </a:ext>
            </a:extLst>
          </p:cNvPr>
          <p:cNvGrpSpPr/>
          <p:nvPr/>
        </p:nvGrpSpPr>
        <p:grpSpPr>
          <a:xfrm>
            <a:off x="7183573" y="6100006"/>
            <a:ext cx="1338742" cy="278199"/>
            <a:chOff x="3470926" y="2324684"/>
            <a:chExt cx="1338742" cy="278199"/>
          </a:xfrm>
        </p:grpSpPr>
        <p:sp>
          <p:nvSpPr>
            <p:cNvPr id="57" name="CuadroTexto 56">
              <a:extLst>
                <a:ext uri="{FF2B5EF4-FFF2-40B4-BE49-F238E27FC236}">
                  <a16:creationId xmlns:a16="http://schemas.microsoft.com/office/drawing/2014/main" id="{90AE5A19-2A6D-2D27-70A6-336E6D42FD9B}"/>
                </a:ext>
              </a:extLst>
            </p:cNvPr>
            <p:cNvSpPr txBox="1"/>
            <p:nvPr/>
          </p:nvSpPr>
          <p:spPr>
            <a:xfrm>
              <a:off x="3470926" y="2325884"/>
              <a:ext cx="863477" cy="276999"/>
            </a:xfrm>
            <a:prstGeom prst="rect">
              <a:avLst/>
            </a:prstGeom>
            <a:noFill/>
            <a:ln w="28575">
              <a:solidFill>
                <a:schemeClr val="accent4">
                  <a:lumMod val="75000"/>
                </a:schemeClr>
              </a:solidFill>
            </a:ln>
          </p:spPr>
          <p:txBody>
            <a:bodyPr wrap="square" rtlCol="0">
              <a:spAutoFit/>
            </a:bodyPr>
            <a:lstStyle/>
            <a:p>
              <a:pPr algn="r"/>
              <a:r>
                <a:rPr lang="es-ES" sz="1200" b="1" dirty="0">
                  <a:solidFill>
                    <a:schemeClr val="accent1">
                      <a:lumMod val="75000"/>
                    </a:schemeClr>
                  </a:solidFill>
                  <a:ea typeface="Verdana" panose="020B0604030504040204" pitchFamily="34" charset="0"/>
                </a:rPr>
                <a:t>BS 100000</a:t>
              </a:r>
            </a:p>
          </p:txBody>
        </p:sp>
        <p:sp>
          <p:nvSpPr>
            <p:cNvPr id="58" name="CuadroTexto 57">
              <a:extLst>
                <a:ext uri="{FF2B5EF4-FFF2-40B4-BE49-F238E27FC236}">
                  <a16:creationId xmlns:a16="http://schemas.microsoft.com/office/drawing/2014/main" id="{C0BC6531-EFBA-24EE-18BC-EF440A92E5DA}"/>
                </a:ext>
              </a:extLst>
            </p:cNvPr>
            <p:cNvSpPr txBox="1"/>
            <p:nvPr/>
          </p:nvSpPr>
          <p:spPr>
            <a:xfrm>
              <a:off x="4328895" y="2324684"/>
              <a:ext cx="480773"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PLD</a:t>
              </a:r>
            </a:p>
          </p:txBody>
        </p:sp>
      </p:grpSp>
      <p:cxnSp>
        <p:nvCxnSpPr>
          <p:cNvPr id="5" name="Conector recto de flecha 4">
            <a:extLst>
              <a:ext uri="{FF2B5EF4-FFF2-40B4-BE49-F238E27FC236}">
                <a16:creationId xmlns:a16="http://schemas.microsoft.com/office/drawing/2014/main" id="{AA938A82-1DD7-DEB8-35E9-51847D1B3C4B}"/>
              </a:ext>
            </a:extLst>
          </p:cNvPr>
          <p:cNvCxnSpPr>
            <a:cxnSpLocks/>
          </p:cNvCxnSpPr>
          <p:nvPr/>
        </p:nvCxnSpPr>
        <p:spPr>
          <a:xfrm flipV="1">
            <a:off x="9372206" y="1458195"/>
            <a:ext cx="1094157" cy="4477"/>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CuadroTexto 15">
            <a:extLst>
              <a:ext uri="{FF2B5EF4-FFF2-40B4-BE49-F238E27FC236}">
                <a16:creationId xmlns:a16="http://schemas.microsoft.com/office/drawing/2014/main" id="{4DB46B0D-5C5B-AA16-3346-D65AD35394CB}"/>
              </a:ext>
            </a:extLst>
          </p:cNvPr>
          <p:cNvSpPr txBox="1"/>
          <p:nvPr/>
        </p:nvSpPr>
        <p:spPr>
          <a:xfrm>
            <a:off x="9612282" y="1753186"/>
            <a:ext cx="792388"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PAYLOAD</a:t>
            </a:r>
          </a:p>
        </p:txBody>
      </p:sp>
      <p:cxnSp>
        <p:nvCxnSpPr>
          <p:cNvPr id="23" name="Conector recto de flecha 22">
            <a:extLst>
              <a:ext uri="{FF2B5EF4-FFF2-40B4-BE49-F238E27FC236}">
                <a16:creationId xmlns:a16="http://schemas.microsoft.com/office/drawing/2014/main" id="{C9A5D87D-5FE6-7DB5-05C8-96F4A52CC04F}"/>
              </a:ext>
            </a:extLst>
          </p:cNvPr>
          <p:cNvCxnSpPr>
            <a:cxnSpLocks/>
          </p:cNvCxnSpPr>
          <p:nvPr/>
        </p:nvCxnSpPr>
        <p:spPr>
          <a:xfrm flipV="1">
            <a:off x="9408318" y="4446523"/>
            <a:ext cx="1094157" cy="4477"/>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5" name="CuadroTexto 34">
            <a:extLst>
              <a:ext uri="{FF2B5EF4-FFF2-40B4-BE49-F238E27FC236}">
                <a16:creationId xmlns:a16="http://schemas.microsoft.com/office/drawing/2014/main" id="{BF1CF014-3473-CF5D-6BA2-58F3B4702746}"/>
              </a:ext>
            </a:extLst>
          </p:cNvPr>
          <p:cNvSpPr txBox="1"/>
          <p:nvPr/>
        </p:nvSpPr>
        <p:spPr>
          <a:xfrm>
            <a:off x="9648394" y="4741514"/>
            <a:ext cx="792388"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PAYLOAD</a:t>
            </a:r>
          </a:p>
        </p:txBody>
      </p:sp>
      <p:cxnSp>
        <p:nvCxnSpPr>
          <p:cNvPr id="37" name="Conector recto de flecha 36">
            <a:extLst>
              <a:ext uri="{FF2B5EF4-FFF2-40B4-BE49-F238E27FC236}">
                <a16:creationId xmlns:a16="http://schemas.microsoft.com/office/drawing/2014/main" id="{04D9B333-CE83-5641-297B-83CF7CFF6F8F}"/>
              </a:ext>
            </a:extLst>
          </p:cNvPr>
          <p:cNvCxnSpPr>
            <a:cxnSpLocks/>
          </p:cNvCxnSpPr>
          <p:nvPr/>
        </p:nvCxnSpPr>
        <p:spPr>
          <a:xfrm flipV="1">
            <a:off x="9417065" y="5993880"/>
            <a:ext cx="1094157" cy="4477"/>
          </a:xfrm>
          <a:prstGeom prst="straightConnector1">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CuadroTexto 37">
            <a:extLst>
              <a:ext uri="{FF2B5EF4-FFF2-40B4-BE49-F238E27FC236}">
                <a16:creationId xmlns:a16="http://schemas.microsoft.com/office/drawing/2014/main" id="{18EB5B60-AD22-FD46-4717-4DDCCFC93D9D}"/>
              </a:ext>
            </a:extLst>
          </p:cNvPr>
          <p:cNvSpPr txBox="1"/>
          <p:nvPr/>
        </p:nvSpPr>
        <p:spPr>
          <a:xfrm>
            <a:off x="9657141" y="6288871"/>
            <a:ext cx="792388" cy="276999"/>
          </a:xfrm>
          <a:prstGeom prst="rect">
            <a:avLst/>
          </a:prstGeom>
          <a:noFill/>
          <a:ln w="28575">
            <a:solidFill>
              <a:schemeClr val="accent4">
                <a:lumMod val="75000"/>
              </a:schemeClr>
            </a:solidFill>
          </a:ln>
        </p:spPr>
        <p:txBody>
          <a:bodyPr wrap="square" rtlCol="0">
            <a:spAutoFit/>
          </a:bodyPr>
          <a:lstStyle/>
          <a:p>
            <a:pPr algn="ctr"/>
            <a:r>
              <a:rPr lang="es-ES" sz="1200" b="1" dirty="0">
                <a:solidFill>
                  <a:schemeClr val="accent1">
                    <a:lumMod val="75000"/>
                  </a:schemeClr>
                </a:solidFill>
                <a:ea typeface="Verdana" panose="020B0604030504040204" pitchFamily="34" charset="0"/>
              </a:rPr>
              <a:t>PAYLOAD</a:t>
            </a:r>
          </a:p>
        </p:txBody>
      </p:sp>
      <p:pic>
        <p:nvPicPr>
          <p:cNvPr id="14" name="Imagen 13">
            <a:extLst>
              <a:ext uri="{FF2B5EF4-FFF2-40B4-BE49-F238E27FC236}">
                <a16:creationId xmlns:a16="http://schemas.microsoft.com/office/drawing/2014/main" id="{4972E889-D46E-21A8-71FB-CA1560CAC50D}"/>
              </a:ext>
            </a:extLst>
          </p:cNvPr>
          <p:cNvPicPr>
            <a:picLocks noChangeAspect="1"/>
          </p:cNvPicPr>
          <p:nvPr/>
        </p:nvPicPr>
        <p:blipFill>
          <a:blip r:embed="rId4"/>
          <a:stretch>
            <a:fillRect/>
          </a:stretch>
        </p:blipFill>
        <p:spPr>
          <a:xfrm>
            <a:off x="9012002" y="466641"/>
            <a:ext cx="1849111" cy="407080"/>
          </a:xfrm>
          <a:prstGeom prst="rect">
            <a:avLst/>
          </a:prstGeom>
        </p:spPr>
      </p:pic>
      <p:pic>
        <p:nvPicPr>
          <p:cNvPr id="21" name="Imagen 20">
            <a:extLst>
              <a:ext uri="{FF2B5EF4-FFF2-40B4-BE49-F238E27FC236}">
                <a16:creationId xmlns:a16="http://schemas.microsoft.com/office/drawing/2014/main" id="{40E6B487-2E2D-C03E-6C3F-E277DA77554F}"/>
              </a:ext>
            </a:extLst>
          </p:cNvPr>
          <p:cNvPicPr>
            <a:picLocks noChangeAspect="1"/>
          </p:cNvPicPr>
          <p:nvPr/>
        </p:nvPicPr>
        <p:blipFill>
          <a:blip r:embed="rId5"/>
          <a:stretch>
            <a:fillRect/>
          </a:stretch>
        </p:blipFill>
        <p:spPr>
          <a:xfrm>
            <a:off x="192378" y="3954460"/>
            <a:ext cx="585066" cy="585066"/>
          </a:xfrm>
          <a:prstGeom prst="rect">
            <a:avLst/>
          </a:prstGeom>
        </p:spPr>
      </p:pic>
      <p:cxnSp>
        <p:nvCxnSpPr>
          <p:cNvPr id="30" name="Conector recto 29">
            <a:extLst>
              <a:ext uri="{FF2B5EF4-FFF2-40B4-BE49-F238E27FC236}">
                <a16:creationId xmlns:a16="http://schemas.microsoft.com/office/drawing/2014/main" id="{26C1F5C4-F081-1AA0-1BC0-476D32EA89C4}"/>
              </a:ext>
            </a:extLst>
          </p:cNvPr>
          <p:cNvCxnSpPr>
            <a:cxnSpLocks/>
            <a:stCxn id="21" idx="3"/>
          </p:cNvCxnSpPr>
          <p:nvPr/>
        </p:nvCxnSpPr>
        <p:spPr>
          <a:xfrm>
            <a:off x="777444" y="4246993"/>
            <a:ext cx="2677832" cy="6922"/>
          </a:xfrm>
          <a:prstGeom prst="line">
            <a:avLst/>
          </a:prstGeom>
        </p:spPr>
        <p:style>
          <a:lnRef idx="2">
            <a:schemeClr val="accent1"/>
          </a:lnRef>
          <a:fillRef idx="0">
            <a:schemeClr val="accent1"/>
          </a:fillRef>
          <a:effectRef idx="1">
            <a:schemeClr val="accent1"/>
          </a:effectRef>
          <a:fontRef idx="minor">
            <a:schemeClr val="tx1"/>
          </a:fontRef>
        </p:style>
      </p:cxnSp>
      <p:pic>
        <p:nvPicPr>
          <p:cNvPr id="40" name="Imagen 39">
            <a:extLst>
              <a:ext uri="{FF2B5EF4-FFF2-40B4-BE49-F238E27FC236}">
                <a16:creationId xmlns:a16="http://schemas.microsoft.com/office/drawing/2014/main" id="{5F2B46DF-F784-8623-8F6E-D090CFA6F088}"/>
              </a:ext>
            </a:extLst>
          </p:cNvPr>
          <p:cNvPicPr>
            <a:picLocks noChangeAspect="1"/>
          </p:cNvPicPr>
          <p:nvPr/>
        </p:nvPicPr>
        <p:blipFill>
          <a:blip r:embed="rId6"/>
          <a:stretch>
            <a:fillRect/>
          </a:stretch>
        </p:blipFill>
        <p:spPr>
          <a:xfrm>
            <a:off x="978911" y="3910824"/>
            <a:ext cx="639549" cy="639549"/>
          </a:xfrm>
          <a:prstGeom prst="rect">
            <a:avLst/>
          </a:prstGeom>
        </p:spPr>
      </p:pic>
    </p:spTree>
    <p:extLst>
      <p:ext uri="{BB962C8B-B14F-4D97-AF65-F5344CB8AC3E}">
        <p14:creationId xmlns:p14="http://schemas.microsoft.com/office/powerpoint/2010/main" val="3025554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2000" fill="hold" nodeType="withEffect">
                                  <p:stCondLst>
                                    <p:cond delay="0"/>
                                  </p:stCondLst>
                                  <p:childTnLst>
                                    <p:animEffect transition="out" filter="fade">
                                      <p:cBhvr>
                                        <p:cTn id="6" dur="3000" tmFilter="0, 0; .2, .5; .8, .5; 1, 0"/>
                                        <p:tgtEl>
                                          <p:spTgt spid="25"/>
                                        </p:tgtEl>
                                      </p:cBhvr>
                                    </p:animEffect>
                                    <p:animScale>
                                      <p:cBhvr>
                                        <p:cTn id="7" dur="1500" autoRev="1" fill="hold"/>
                                        <p:tgtEl>
                                          <p:spTgt spid="25"/>
                                        </p:tgtEl>
                                      </p:cBhvr>
                                      <p:by x="105000" y="105000"/>
                                    </p:animScale>
                                  </p:childTnLst>
                                </p:cTn>
                              </p:par>
                              <p:par>
                                <p:cTn id="8" presetID="26" presetClass="emph" presetSubtype="0" repeatCount="2000" fill="hold" nodeType="withEffect">
                                  <p:stCondLst>
                                    <p:cond delay="0"/>
                                  </p:stCondLst>
                                  <p:childTnLst>
                                    <p:animEffect transition="out" filter="fade">
                                      <p:cBhvr>
                                        <p:cTn id="9" dur="3000" tmFilter="0, 0; .2, .5; .8, .5; 1, 0"/>
                                        <p:tgtEl>
                                          <p:spTgt spid="19"/>
                                        </p:tgtEl>
                                      </p:cBhvr>
                                    </p:animEffect>
                                    <p:animScale>
                                      <p:cBhvr>
                                        <p:cTn id="10" dur="1500" autoRev="1" fill="hold"/>
                                        <p:tgtEl>
                                          <p:spTgt spid="19"/>
                                        </p:tgtEl>
                                      </p:cBhvr>
                                      <p:by x="105000" y="105000"/>
                                    </p:animScale>
                                  </p:childTnLst>
                                </p:cTn>
                              </p:par>
                              <p:par>
                                <p:cTn id="11" presetID="26" presetClass="emph" presetSubtype="0" repeatCount="2000" fill="hold" nodeType="withEffect">
                                  <p:stCondLst>
                                    <p:cond delay="0"/>
                                  </p:stCondLst>
                                  <p:childTnLst>
                                    <p:animEffect transition="out" filter="fade">
                                      <p:cBhvr>
                                        <p:cTn id="12" dur="3000" tmFilter="0, 0; .2, .5; .8, .5; 1, 0"/>
                                        <p:tgtEl>
                                          <p:spTgt spid="11"/>
                                        </p:tgtEl>
                                      </p:cBhvr>
                                    </p:animEffect>
                                    <p:animScale>
                                      <p:cBhvr>
                                        <p:cTn id="13" dur="1500" autoRev="1" fill="hold"/>
                                        <p:tgtEl>
                                          <p:spTgt spid="11"/>
                                        </p:tgtEl>
                                      </p:cBhvr>
                                      <p:by x="105000" y="105000"/>
                                    </p:animScale>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23"/>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35"/>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37"/>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38"/>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5" grpId="0" animBg="1"/>
      <p:bldP spid="3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6C7E7-C443-71EB-264C-4E9279D228E1}"/>
            </a:ext>
          </a:extLst>
        </p:cNvPr>
        <p:cNvGrpSpPr/>
        <p:nvPr/>
      </p:nvGrpSpPr>
      <p:grpSpPr>
        <a:xfrm>
          <a:off x="0" y="0"/>
          <a:ext cx="0" cy="0"/>
          <a:chOff x="0" y="0"/>
          <a:chExt cx="0" cy="0"/>
        </a:xfrm>
      </p:grpSpPr>
      <p:pic>
        <p:nvPicPr>
          <p:cNvPr id="14" name="Imagen 13">
            <a:extLst>
              <a:ext uri="{FF2B5EF4-FFF2-40B4-BE49-F238E27FC236}">
                <a16:creationId xmlns:a16="http://schemas.microsoft.com/office/drawing/2014/main" id="{AF316FAD-0586-B143-638D-1B942A86B63D}"/>
              </a:ext>
            </a:extLst>
          </p:cNvPr>
          <p:cNvPicPr>
            <a:picLocks noChangeAspect="1"/>
          </p:cNvPicPr>
          <p:nvPr/>
        </p:nvPicPr>
        <p:blipFill>
          <a:blip r:embed="rId2"/>
          <a:stretch>
            <a:fillRect/>
          </a:stretch>
        </p:blipFill>
        <p:spPr>
          <a:xfrm>
            <a:off x="6146727" y="5511790"/>
            <a:ext cx="6004810" cy="1346210"/>
          </a:xfrm>
          <a:prstGeom prst="rect">
            <a:avLst/>
          </a:prstGeom>
        </p:spPr>
      </p:pic>
      <p:sp>
        <p:nvSpPr>
          <p:cNvPr id="2" name="CuadroTexto 1">
            <a:extLst>
              <a:ext uri="{FF2B5EF4-FFF2-40B4-BE49-F238E27FC236}">
                <a16:creationId xmlns:a16="http://schemas.microsoft.com/office/drawing/2014/main" id="{DB2B90C0-3EE8-4E82-A239-615941A7C7F7}"/>
              </a:ext>
            </a:extLst>
          </p:cNvPr>
          <p:cNvSpPr txBox="1"/>
          <p:nvPr/>
        </p:nvSpPr>
        <p:spPr>
          <a:xfrm>
            <a:off x="956604" y="212408"/>
            <a:ext cx="6935539" cy="769441"/>
          </a:xfrm>
          <a:prstGeom prst="rect">
            <a:avLst/>
          </a:prstGeom>
          <a:noFill/>
          <a:ln>
            <a:noFill/>
          </a:ln>
        </p:spPr>
        <p:txBody>
          <a:bodyPr wrap="square" rtlCol="0">
            <a:spAutoFit/>
          </a:bodyPr>
          <a:lstStyle/>
          <a:p>
            <a:r>
              <a:rPr lang="es-ES" sz="4400" dirty="0">
                <a:solidFill>
                  <a:schemeClr val="accent1">
                    <a:lumMod val="75000"/>
                  </a:schemeClr>
                </a:solidFill>
                <a:ea typeface="Verdana" panose="020B0604030504040204" pitchFamily="34" charset="0"/>
                <a:cs typeface="Verdana" panose="020B0604030504040204" pitchFamily="34" charset="0"/>
              </a:rPr>
              <a:t>Otras características de BIER</a:t>
            </a:r>
          </a:p>
        </p:txBody>
      </p:sp>
      <p:cxnSp>
        <p:nvCxnSpPr>
          <p:cNvPr id="4" name="Conector recto 3">
            <a:extLst>
              <a:ext uri="{FF2B5EF4-FFF2-40B4-BE49-F238E27FC236}">
                <a16:creationId xmlns:a16="http://schemas.microsoft.com/office/drawing/2014/main" id="{6808021B-BB2D-E333-F3B9-5A14FC6C636A}"/>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Rectángulo redondeado 2">
            <a:extLst>
              <a:ext uri="{FF2B5EF4-FFF2-40B4-BE49-F238E27FC236}">
                <a16:creationId xmlns:a16="http://schemas.microsoft.com/office/drawing/2014/main" id="{8E488190-D781-8C71-4757-0249A560894C}"/>
              </a:ext>
            </a:extLst>
          </p:cNvPr>
          <p:cNvSpPr/>
          <p:nvPr/>
        </p:nvSpPr>
        <p:spPr>
          <a:xfrm>
            <a:off x="1936339" y="5439625"/>
            <a:ext cx="3960655" cy="436526"/>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a:solidFill>
                  <a:schemeClr val="bg2">
                    <a:lumMod val="25000"/>
                  </a:schemeClr>
                </a:solidFill>
              </a:rPr>
              <a:t>Tantos como replicaciones en un </a:t>
            </a:r>
            <a:r>
              <a:rPr lang="es-ES" dirty="0" err="1">
                <a:solidFill>
                  <a:schemeClr val="bg2">
                    <a:lumMod val="25000"/>
                  </a:schemeClr>
                </a:solidFill>
              </a:rPr>
              <a:t>router</a:t>
            </a:r>
            <a:endParaRPr lang="es-ES" dirty="0">
              <a:solidFill>
                <a:schemeClr val="bg2">
                  <a:lumMod val="25000"/>
                </a:schemeClr>
              </a:solidFill>
            </a:endParaRPr>
          </a:p>
        </p:txBody>
      </p:sp>
      <p:sp>
        <p:nvSpPr>
          <p:cNvPr id="6" name="Rectángulo redondeado 5">
            <a:extLst>
              <a:ext uri="{FF2B5EF4-FFF2-40B4-BE49-F238E27FC236}">
                <a16:creationId xmlns:a16="http://schemas.microsoft.com/office/drawing/2014/main" id="{387FD736-DA7B-4724-CF8F-5D0205A0EF5A}"/>
              </a:ext>
            </a:extLst>
          </p:cNvPr>
          <p:cNvSpPr/>
          <p:nvPr/>
        </p:nvSpPr>
        <p:spPr>
          <a:xfrm>
            <a:off x="1614701" y="4524694"/>
            <a:ext cx="3926263" cy="914931"/>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a:solidFill>
                  <a:schemeClr val="accent5">
                    <a:lumMod val="60000"/>
                    <a:lumOff val="40000"/>
                  </a:schemeClr>
                </a:solidFill>
                <a:ea typeface="Verdana" panose="020B0604030504040204" pitchFamily="34" charset="0"/>
                <a:cs typeface="Verdana" panose="020B0604030504040204" pitchFamily="34" charset="0"/>
              </a:rPr>
              <a:t>¿Cuántos “</a:t>
            </a:r>
            <a:r>
              <a:rPr lang="es-ES" dirty="0" err="1">
                <a:solidFill>
                  <a:schemeClr val="accent5">
                    <a:lumMod val="60000"/>
                    <a:lumOff val="40000"/>
                  </a:schemeClr>
                </a:solidFill>
                <a:ea typeface="Verdana" panose="020B0604030504040204" pitchFamily="34" charset="0"/>
                <a:cs typeface="Verdana" panose="020B0604030504040204" pitchFamily="34" charset="0"/>
              </a:rPr>
              <a:t>lookups</a:t>
            </a:r>
            <a:r>
              <a:rPr lang="es-ES" dirty="0">
                <a:solidFill>
                  <a:schemeClr val="accent5">
                    <a:lumMod val="60000"/>
                    <a:lumOff val="40000"/>
                  </a:schemeClr>
                </a:solidFill>
                <a:ea typeface="Verdana" panose="020B0604030504040204" pitchFamily="34" charset="0"/>
                <a:cs typeface="Verdana" panose="020B0604030504040204" pitchFamily="34" charset="0"/>
              </a:rPr>
              <a:t>” se realizan en la BIRT?</a:t>
            </a:r>
          </a:p>
        </p:txBody>
      </p:sp>
      <p:sp>
        <p:nvSpPr>
          <p:cNvPr id="8" name="Rectángulo redondeado 7">
            <a:extLst>
              <a:ext uri="{FF2B5EF4-FFF2-40B4-BE49-F238E27FC236}">
                <a16:creationId xmlns:a16="http://schemas.microsoft.com/office/drawing/2014/main" id="{53A1FE8F-7BAC-1984-8179-F5300EB0B2D4}"/>
              </a:ext>
            </a:extLst>
          </p:cNvPr>
          <p:cNvSpPr/>
          <p:nvPr/>
        </p:nvSpPr>
        <p:spPr>
          <a:xfrm>
            <a:off x="7162864" y="4694560"/>
            <a:ext cx="4175517" cy="968626"/>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dirty="0">
                <a:solidFill>
                  <a:schemeClr val="bg2">
                    <a:lumMod val="25000"/>
                  </a:schemeClr>
                </a:solidFill>
              </a:rPr>
              <a:t>Mínimo de 64 bits y típico de 256 bits</a:t>
            </a:r>
          </a:p>
          <a:p>
            <a:pPr marL="342900" indent="-342900">
              <a:buFont typeface="Arial" panose="020B0604020202020204" pitchFamily="34" charset="0"/>
              <a:buChar char="•"/>
            </a:pPr>
            <a:r>
              <a:rPr lang="es-ES" dirty="0">
                <a:solidFill>
                  <a:schemeClr val="bg2">
                    <a:lumMod val="25000"/>
                  </a:schemeClr>
                </a:solidFill>
              </a:rPr>
              <a:t>Set y </a:t>
            </a:r>
            <a:r>
              <a:rPr lang="es-ES" dirty="0" err="1">
                <a:solidFill>
                  <a:schemeClr val="bg2">
                    <a:lumMod val="25000"/>
                  </a:schemeClr>
                </a:solidFill>
              </a:rPr>
              <a:t>subdomain</a:t>
            </a:r>
            <a:r>
              <a:rPr lang="es-ES" dirty="0">
                <a:solidFill>
                  <a:schemeClr val="bg2">
                    <a:lumMod val="25000"/>
                  </a:schemeClr>
                </a:solidFill>
              </a:rPr>
              <a:t> permiten escalar</a:t>
            </a:r>
          </a:p>
          <a:p>
            <a:pPr marL="342900" indent="-342900">
              <a:buFont typeface="Arial" panose="020B0604020202020204" pitchFamily="34" charset="0"/>
              <a:buChar char="•"/>
            </a:pPr>
            <a:r>
              <a:rPr lang="es-ES" dirty="0">
                <a:solidFill>
                  <a:schemeClr val="bg2">
                    <a:lumMod val="25000"/>
                  </a:schemeClr>
                </a:solidFill>
              </a:rPr>
              <a:t>BIFT-ID </a:t>
            </a:r>
          </a:p>
        </p:txBody>
      </p:sp>
      <p:sp>
        <p:nvSpPr>
          <p:cNvPr id="9" name="Rectángulo redondeado 8">
            <a:extLst>
              <a:ext uri="{FF2B5EF4-FFF2-40B4-BE49-F238E27FC236}">
                <a16:creationId xmlns:a16="http://schemas.microsoft.com/office/drawing/2014/main" id="{B860F311-FA24-AFA8-20B0-BBB91E1E2C53}"/>
              </a:ext>
            </a:extLst>
          </p:cNvPr>
          <p:cNvSpPr/>
          <p:nvPr/>
        </p:nvSpPr>
        <p:spPr>
          <a:xfrm>
            <a:off x="6796256" y="3913823"/>
            <a:ext cx="3926263" cy="769441"/>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a:solidFill>
                  <a:schemeClr val="accent5">
                    <a:lumMod val="60000"/>
                    <a:lumOff val="40000"/>
                  </a:schemeClr>
                </a:solidFill>
                <a:ea typeface="Verdana" panose="020B0604030504040204" pitchFamily="34" charset="0"/>
                <a:cs typeface="Verdana" panose="020B0604030504040204" pitchFamily="34" charset="0"/>
              </a:rPr>
              <a:t>¿Qué sucede si hay más </a:t>
            </a:r>
            <a:r>
              <a:rPr lang="es-ES" dirty="0" err="1">
                <a:solidFill>
                  <a:schemeClr val="accent5">
                    <a:lumMod val="60000"/>
                    <a:lumOff val="40000"/>
                  </a:schemeClr>
                </a:solidFill>
                <a:ea typeface="Verdana" panose="020B0604030504040204" pitchFamily="34" charset="0"/>
                <a:cs typeface="Verdana" panose="020B0604030504040204" pitchFamily="34" charset="0"/>
              </a:rPr>
              <a:t>BFERs</a:t>
            </a:r>
            <a:r>
              <a:rPr lang="es-ES" dirty="0">
                <a:solidFill>
                  <a:schemeClr val="accent5">
                    <a:lumMod val="60000"/>
                    <a:lumOff val="40000"/>
                  </a:schemeClr>
                </a:solidFill>
                <a:ea typeface="Verdana" panose="020B0604030504040204" pitchFamily="34" charset="0"/>
                <a:cs typeface="Verdana" panose="020B0604030504040204" pitchFamily="34" charset="0"/>
              </a:rPr>
              <a:t> que longitud tiene el </a:t>
            </a:r>
            <a:r>
              <a:rPr lang="es-ES" dirty="0" err="1">
                <a:solidFill>
                  <a:schemeClr val="accent5">
                    <a:lumMod val="60000"/>
                    <a:lumOff val="40000"/>
                  </a:schemeClr>
                </a:solidFill>
                <a:ea typeface="Verdana" panose="020B0604030504040204" pitchFamily="34" charset="0"/>
                <a:cs typeface="Verdana" panose="020B0604030504040204" pitchFamily="34" charset="0"/>
              </a:rPr>
              <a:t>bitstring</a:t>
            </a:r>
            <a:r>
              <a:rPr lang="es-ES" dirty="0">
                <a:solidFill>
                  <a:schemeClr val="accent5">
                    <a:lumMod val="60000"/>
                    <a:lumOff val="40000"/>
                  </a:schemeClr>
                </a:solidFill>
                <a:ea typeface="Verdana" panose="020B0604030504040204" pitchFamily="34" charset="0"/>
                <a:cs typeface="Verdana" panose="020B0604030504040204" pitchFamily="34" charset="0"/>
              </a:rPr>
              <a:t>?</a:t>
            </a:r>
          </a:p>
        </p:txBody>
      </p:sp>
      <p:sp>
        <p:nvSpPr>
          <p:cNvPr id="10" name="Rectángulo redondeado 9">
            <a:extLst>
              <a:ext uri="{FF2B5EF4-FFF2-40B4-BE49-F238E27FC236}">
                <a16:creationId xmlns:a16="http://schemas.microsoft.com/office/drawing/2014/main" id="{3BE61FC0-4695-C559-79B6-053262ED311E}"/>
              </a:ext>
            </a:extLst>
          </p:cNvPr>
          <p:cNvSpPr/>
          <p:nvPr/>
        </p:nvSpPr>
        <p:spPr>
          <a:xfrm>
            <a:off x="8185790" y="1064192"/>
            <a:ext cx="3424745" cy="436526"/>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err="1">
                <a:solidFill>
                  <a:schemeClr val="bg2">
                    <a:lumMod val="25000"/>
                  </a:schemeClr>
                </a:solidFill>
              </a:rPr>
              <a:t>Ingress</a:t>
            </a:r>
            <a:r>
              <a:rPr lang="es-ES" dirty="0">
                <a:solidFill>
                  <a:schemeClr val="bg2">
                    <a:lumMod val="25000"/>
                  </a:schemeClr>
                </a:solidFill>
              </a:rPr>
              <a:t> </a:t>
            </a:r>
            <a:r>
              <a:rPr lang="es-ES" dirty="0" err="1">
                <a:solidFill>
                  <a:schemeClr val="bg2">
                    <a:lumMod val="25000"/>
                  </a:schemeClr>
                </a:solidFill>
              </a:rPr>
              <a:t>replication</a:t>
            </a:r>
            <a:r>
              <a:rPr lang="es-ES" dirty="0">
                <a:solidFill>
                  <a:schemeClr val="bg2">
                    <a:lumMod val="25000"/>
                  </a:schemeClr>
                </a:solidFill>
              </a:rPr>
              <a:t> - ineficiente</a:t>
            </a:r>
          </a:p>
        </p:txBody>
      </p:sp>
      <p:sp>
        <p:nvSpPr>
          <p:cNvPr id="11" name="Rectángulo redondeado 10">
            <a:extLst>
              <a:ext uri="{FF2B5EF4-FFF2-40B4-BE49-F238E27FC236}">
                <a16:creationId xmlns:a16="http://schemas.microsoft.com/office/drawing/2014/main" id="{84598FC6-A55C-412E-096D-31232B0BC287}"/>
              </a:ext>
            </a:extLst>
          </p:cNvPr>
          <p:cNvSpPr/>
          <p:nvPr/>
        </p:nvSpPr>
        <p:spPr>
          <a:xfrm>
            <a:off x="7819182" y="294751"/>
            <a:ext cx="3926263" cy="769441"/>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a:solidFill>
                  <a:schemeClr val="accent5">
                    <a:lumMod val="60000"/>
                    <a:lumOff val="40000"/>
                  </a:schemeClr>
                </a:solidFill>
                <a:ea typeface="Verdana" panose="020B0604030504040204" pitchFamily="34" charset="0"/>
                <a:cs typeface="Verdana" panose="020B0604030504040204" pitchFamily="34" charset="0"/>
              </a:rPr>
              <a:t>¿Hay alguna alternativa de </a:t>
            </a:r>
            <a:r>
              <a:rPr lang="es-ES" dirty="0" err="1">
                <a:solidFill>
                  <a:schemeClr val="accent5">
                    <a:lumMod val="60000"/>
                    <a:lumOff val="40000"/>
                  </a:schemeClr>
                </a:solidFill>
                <a:ea typeface="Verdana" panose="020B0604030504040204" pitchFamily="34" charset="0"/>
                <a:cs typeface="Verdana" panose="020B0604030504040204" pitchFamily="34" charset="0"/>
              </a:rPr>
              <a:t>forwarding</a:t>
            </a:r>
            <a:r>
              <a:rPr lang="es-ES" dirty="0">
                <a:solidFill>
                  <a:schemeClr val="accent5">
                    <a:lumMod val="60000"/>
                    <a:lumOff val="40000"/>
                  </a:schemeClr>
                </a:solidFill>
                <a:ea typeface="Verdana" panose="020B0604030504040204" pitchFamily="34" charset="0"/>
                <a:cs typeface="Verdana" panose="020B0604030504040204" pitchFamily="34" charset="0"/>
              </a:rPr>
              <a:t> </a:t>
            </a:r>
            <a:r>
              <a:rPr lang="es-ES" dirty="0" err="1">
                <a:solidFill>
                  <a:schemeClr val="accent5">
                    <a:lumMod val="60000"/>
                    <a:lumOff val="40000"/>
                  </a:schemeClr>
                </a:solidFill>
                <a:ea typeface="Verdana" panose="020B0604030504040204" pitchFamily="34" charset="0"/>
                <a:cs typeface="Verdana" panose="020B0604030504040204" pitchFamily="34" charset="0"/>
              </a:rPr>
              <a:t>multicast</a:t>
            </a:r>
            <a:r>
              <a:rPr lang="es-ES" dirty="0">
                <a:solidFill>
                  <a:schemeClr val="accent5">
                    <a:lumMod val="60000"/>
                    <a:lumOff val="40000"/>
                  </a:schemeClr>
                </a:solidFill>
                <a:ea typeface="Verdana" panose="020B0604030504040204" pitchFamily="34" charset="0"/>
                <a:cs typeface="Verdana" panose="020B0604030504040204" pitchFamily="34" charset="0"/>
              </a:rPr>
              <a:t> sin “per </a:t>
            </a:r>
            <a:r>
              <a:rPr lang="es-ES" dirty="0" err="1">
                <a:solidFill>
                  <a:schemeClr val="accent5">
                    <a:lumMod val="60000"/>
                    <a:lumOff val="40000"/>
                  </a:schemeClr>
                </a:solidFill>
                <a:ea typeface="Verdana" panose="020B0604030504040204" pitchFamily="34" charset="0"/>
                <a:cs typeface="Verdana" panose="020B0604030504040204" pitchFamily="34" charset="0"/>
              </a:rPr>
              <a:t>flow</a:t>
            </a:r>
            <a:r>
              <a:rPr lang="es-ES" dirty="0">
                <a:solidFill>
                  <a:schemeClr val="accent5">
                    <a:lumMod val="60000"/>
                    <a:lumOff val="40000"/>
                  </a:schemeClr>
                </a:solidFill>
                <a:ea typeface="Verdana" panose="020B0604030504040204" pitchFamily="34" charset="0"/>
                <a:cs typeface="Verdana" panose="020B0604030504040204" pitchFamily="34" charset="0"/>
              </a:rPr>
              <a:t>/per </a:t>
            </a:r>
            <a:r>
              <a:rPr lang="es-ES" dirty="0" err="1">
                <a:solidFill>
                  <a:schemeClr val="accent5">
                    <a:lumMod val="60000"/>
                    <a:lumOff val="40000"/>
                  </a:schemeClr>
                </a:solidFill>
                <a:ea typeface="Verdana" panose="020B0604030504040204" pitchFamily="34" charset="0"/>
                <a:cs typeface="Verdana" panose="020B0604030504040204" pitchFamily="34" charset="0"/>
              </a:rPr>
              <a:t>tree</a:t>
            </a:r>
            <a:r>
              <a:rPr lang="es-ES" dirty="0">
                <a:solidFill>
                  <a:schemeClr val="accent5">
                    <a:lumMod val="60000"/>
                    <a:lumOff val="40000"/>
                  </a:schemeClr>
                </a:solidFill>
                <a:ea typeface="Verdana" panose="020B0604030504040204" pitchFamily="34" charset="0"/>
                <a:cs typeface="Verdana" panose="020B0604030504040204" pitchFamily="34" charset="0"/>
              </a:rPr>
              <a:t> </a:t>
            </a:r>
            <a:r>
              <a:rPr lang="es-ES" dirty="0" err="1">
                <a:solidFill>
                  <a:schemeClr val="accent5">
                    <a:lumMod val="60000"/>
                    <a:lumOff val="40000"/>
                  </a:schemeClr>
                </a:solidFill>
                <a:ea typeface="Verdana" panose="020B0604030504040204" pitchFamily="34" charset="0"/>
                <a:cs typeface="Verdana" panose="020B0604030504040204" pitchFamily="34" charset="0"/>
              </a:rPr>
              <a:t>state</a:t>
            </a:r>
            <a:r>
              <a:rPr lang="es-ES" dirty="0">
                <a:solidFill>
                  <a:schemeClr val="accent5">
                    <a:lumMod val="60000"/>
                    <a:lumOff val="40000"/>
                  </a:schemeClr>
                </a:solidFill>
                <a:ea typeface="Verdana" panose="020B0604030504040204" pitchFamily="34" charset="0"/>
                <a:cs typeface="Verdana" panose="020B0604030504040204" pitchFamily="34" charset="0"/>
              </a:rPr>
              <a:t>”?</a:t>
            </a:r>
          </a:p>
        </p:txBody>
      </p:sp>
      <p:sp>
        <p:nvSpPr>
          <p:cNvPr id="12" name="Rectángulo redondeado 11">
            <a:extLst>
              <a:ext uri="{FF2B5EF4-FFF2-40B4-BE49-F238E27FC236}">
                <a16:creationId xmlns:a16="http://schemas.microsoft.com/office/drawing/2014/main" id="{E3B92CB4-DB5B-BBD6-A071-69DA64281B00}"/>
              </a:ext>
            </a:extLst>
          </p:cNvPr>
          <p:cNvSpPr/>
          <p:nvPr/>
        </p:nvSpPr>
        <p:spPr>
          <a:xfrm>
            <a:off x="581465" y="1896780"/>
            <a:ext cx="5514535" cy="20549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dirty="0">
                <a:solidFill>
                  <a:schemeClr val="bg2">
                    <a:lumMod val="25000"/>
                  </a:schemeClr>
                </a:solidFill>
              </a:rPr>
              <a:t>Sólo depende del IGP (no de túneles P2MP RSVP-TE con FRR o </a:t>
            </a:r>
            <a:r>
              <a:rPr lang="es-ES" dirty="0" err="1">
                <a:solidFill>
                  <a:schemeClr val="bg2">
                    <a:lumMod val="25000"/>
                  </a:schemeClr>
                </a:solidFill>
              </a:rPr>
              <a:t>mLDP</a:t>
            </a:r>
            <a:r>
              <a:rPr lang="es-ES" dirty="0">
                <a:solidFill>
                  <a:schemeClr val="bg2">
                    <a:lumMod val="25000"/>
                  </a:schemeClr>
                </a:solidFill>
              </a:rPr>
              <a:t> apoyado en IP FRR o de PIM tras el IGP)</a:t>
            </a:r>
          </a:p>
          <a:p>
            <a:pPr marL="285750" indent="-285750">
              <a:buFont typeface="Arial" panose="020B0604020202020204" pitchFamily="34" charset="0"/>
              <a:buChar char="•"/>
            </a:pPr>
            <a:r>
              <a:rPr lang="es-ES" dirty="0">
                <a:solidFill>
                  <a:schemeClr val="bg2">
                    <a:lumMod val="25000"/>
                  </a:schemeClr>
                </a:solidFill>
              </a:rPr>
              <a:t>Existen implementaciones de FRR para BIER con LFA (no R-LFA o TI-LFA) – BIER-FRR en desarrollo con cobertura 100%</a:t>
            </a:r>
          </a:p>
        </p:txBody>
      </p:sp>
      <p:sp>
        <p:nvSpPr>
          <p:cNvPr id="13" name="Rectángulo redondeado 12">
            <a:extLst>
              <a:ext uri="{FF2B5EF4-FFF2-40B4-BE49-F238E27FC236}">
                <a16:creationId xmlns:a16="http://schemas.microsoft.com/office/drawing/2014/main" id="{717E0717-076D-0A93-463E-5F63B5F5E794}"/>
              </a:ext>
            </a:extLst>
          </p:cNvPr>
          <p:cNvSpPr/>
          <p:nvPr/>
        </p:nvSpPr>
        <p:spPr>
          <a:xfrm>
            <a:off x="259828" y="1376296"/>
            <a:ext cx="3926263" cy="565456"/>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a:solidFill>
                  <a:schemeClr val="accent5">
                    <a:lumMod val="60000"/>
                    <a:lumOff val="40000"/>
                  </a:schemeClr>
                </a:solidFill>
                <a:ea typeface="Verdana" panose="020B0604030504040204" pitchFamily="34" charset="0"/>
                <a:cs typeface="Verdana" panose="020B0604030504040204" pitchFamily="34" charset="0"/>
              </a:rPr>
              <a:t>¿Converge más rápido BIER?</a:t>
            </a:r>
          </a:p>
        </p:txBody>
      </p:sp>
      <p:sp>
        <p:nvSpPr>
          <p:cNvPr id="15" name="Rectángulo redondeado 14">
            <a:extLst>
              <a:ext uri="{FF2B5EF4-FFF2-40B4-BE49-F238E27FC236}">
                <a16:creationId xmlns:a16="http://schemas.microsoft.com/office/drawing/2014/main" id="{D156900F-CB07-60FA-104B-3AE4A2118A62}"/>
              </a:ext>
            </a:extLst>
          </p:cNvPr>
          <p:cNvSpPr/>
          <p:nvPr/>
        </p:nvSpPr>
        <p:spPr>
          <a:xfrm>
            <a:off x="7819182" y="2320862"/>
            <a:ext cx="4175517" cy="1178883"/>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dirty="0">
                <a:solidFill>
                  <a:schemeClr val="bg2">
                    <a:lumMod val="25000"/>
                  </a:schemeClr>
                </a:solidFill>
              </a:rPr>
              <a:t>No. Son independientes</a:t>
            </a:r>
          </a:p>
          <a:p>
            <a:pPr marL="285750" indent="-285750">
              <a:buFont typeface="Arial" panose="020B0604020202020204" pitchFamily="34" charset="0"/>
              <a:buChar char="•"/>
            </a:pPr>
            <a:r>
              <a:rPr lang="es-ES" dirty="0">
                <a:solidFill>
                  <a:schemeClr val="bg2">
                    <a:lumMod val="25000"/>
                  </a:schemeClr>
                </a:solidFill>
              </a:rPr>
              <a:t>Podría apoyarse como “bypass” de equipos no compatibles con BIER</a:t>
            </a:r>
          </a:p>
        </p:txBody>
      </p:sp>
      <p:sp>
        <p:nvSpPr>
          <p:cNvPr id="16" name="Rectángulo redondeado 15">
            <a:extLst>
              <a:ext uri="{FF2B5EF4-FFF2-40B4-BE49-F238E27FC236}">
                <a16:creationId xmlns:a16="http://schemas.microsoft.com/office/drawing/2014/main" id="{32486D6A-91E5-04CF-A6FD-EE3CAE45F63F}"/>
              </a:ext>
            </a:extLst>
          </p:cNvPr>
          <p:cNvSpPr/>
          <p:nvPr/>
        </p:nvSpPr>
        <p:spPr>
          <a:xfrm>
            <a:off x="7452574" y="1839732"/>
            <a:ext cx="3926263" cy="481131"/>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a:solidFill>
                  <a:schemeClr val="accent5">
                    <a:lumMod val="60000"/>
                    <a:lumOff val="40000"/>
                  </a:schemeClr>
                </a:solidFill>
                <a:ea typeface="Verdana" panose="020B0604030504040204" pitchFamily="34" charset="0"/>
                <a:cs typeface="Verdana" panose="020B0604030504040204" pitchFamily="34" charset="0"/>
              </a:rPr>
              <a:t>¿Necesita BIER de </a:t>
            </a:r>
            <a:r>
              <a:rPr lang="es-ES" dirty="0" err="1">
                <a:solidFill>
                  <a:schemeClr val="accent5">
                    <a:lumMod val="60000"/>
                    <a:lumOff val="40000"/>
                  </a:schemeClr>
                </a:solidFill>
                <a:ea typeface="Verdana" panose="020B0604030504040204" pitchFamily="34" charset="0"/>
                <a:cs typeface="Verdana" panose="020B0604030504040204" pitchFamily="34" charset="0"/>
              </a:rPr>
              <a:t>segment</a:t>
            </a:r>
            <a:r>
              <a:rPr lang="es-ES" dirty="0">
                <a:solidFill>
                  <a:schemeClr val="accent5">
                    <a:lumMod val="60000"/>
                    <a:lumOff val="40000"/>
                  </a:schemeClr>
                </a:solidFill>
                <a:ea typeface="Verdana" panose="020B0604030504040204" pitchFamily="34" charset="0"/>
                <a:cs typeface="Verdana" panose="020B0604030504040204" pitchFamily="34" charset="0"/>
              </a:rPr>
              <a:t> </a:t>
            </a:r>
            <a:r>
              <a:rPr lang="es-ES" dirty="0" err="1">
                <a:solidFill>
                  <a:schemeClr val="accent5">
                    <a:lumMod val="60000"/>
                    <a:lumOff val="40000"/>
                  </a:schemeClr>
                </a:solidFill>
                <a:ea typeface="Verdana" panose="020B0604030504040204" pitchFamily="34" charset="0"/>
                <a:cs typeface="Verdana" panose="020B0604030504040204" pitchFamily="34" charset="0"/>
              </a:rPr>
              <a:t>routing</a:t>
            </a:r>
            <a:r>
              <a:rPr lang="es-ES" dirty="0">
                <a:solidFill>
                  <a:schemeClr val="accent5">
                    <a:lumMod val="60000"/>
                    <a:lumOff val="40000"/>
                  </a:schemeClr>
                </a:solidFill>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1274849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up)">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up)">
                                      <p:cBhvr>
                                        <p:cTn id="20" dur="500"/>
                                        <p:tgtEl>
                                          <p:spTgt spid="8"/>
                                        </p:tgtEl>
                                      </p:cBhvr>
                                    </p:animEffect>
                                  </p:childTnLst>
                                </p:cTn>
                              </p:par>
                              <p:par>
                                <p:cTn id="21" presetID="22" presetClass="entr" presetSubtype="1"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up)">
                                      <p:cBhvr>
                                        <p:cTn id="23" dur="5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ipe(up)">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22" presetClass="entr" presetSubtype="1"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wipe(up)">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16"/>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wipe(up)">
                                      <p:cBhvr>
                                        <p:cTn id="5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8" grpId="0" animBg="1"/>
      <p:bldP spid="9" grpId="0" animBg="1"/>
      <p:bldP spid="10" grpId="0" animBg="1"/>
      <p:bldP spid="11" grpId="0" animBg="1"/>
      <p:bldP spid="12" grpId="0" animBg="1"/>
      <p:bldP spid="13" grpId="0" animBg="1"/>
      <p:bldP spid="15" grpId="0" animBg="1"/>
      <p:bldP spid="16" grpId="0" animBg="1"/>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51A58DD-B839-E40F-E95A-CE8006B922FE}"/>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BD66C37A-9F57-D5B0-30D1-19E303377795}"/>
              </a:ext>
            </a:extLst>
          </p:cNvPr>
          <p:cNvSpPr txBox="1"/>
          <p:nvPr/>
        </p:nvSpPr>
        <p:spPr>
          <a:xfrm>
            <a:off x="956604" y="212408"/>
            <a:ext cx="6935539" cy="769441"/>
          </a:xfrm>
          <a:prstGeom prst="rect">
            <a:avLst/>
          </a:prstGeom>
          <a:noFill/>
          <a:ln>
            <a:noFill/>
          </a:ln>
        </p:spPr>
        <p:txBody>
          <a:bodyPr wrap="square" rtlCol="0">
            <a:spAutoFit/>
          </a:bodyPr>
          <a:lstStyle/>
          <a:p>
            <a:r>
              <a:rPr lang="es-ES" sz="4400" dirty="0">
                <a:solidFill>
                  <a:schemeClr val="accent1">
                    <a:lumMod val="75000"/>
                  </a:schemeClr>
                </a:solidFill>
                <a:ea typeface="Verdana" panose="020B0604030504040204" pitchFamily="34" charset="0"/>
                <a:cs typeface="Verdana" panose="020B0604030504040204" pitchFamily="34" charset="0"/>
              </a:rPr>
              <a:t>Detalle del </a:t>
            </a:r>
            <a:r>
              <a:rPr lang="es-ES" sz="4400" dirty="0" err="1">
                <a:solidFill>
                  <a:schemeClr val="accent1">
                    <a:lumMod val="75000"/>
                  </a:schemeClr>
                </a:solidFill>
                <a:ea typeface="Verdana" panose="020B0604030504040204" pitchFamily="34" charset="0"/>
                <a:cs typeface="Verdana" panose="020B0604030504040204" pitchFamily="34" charset="0"/>
              </a:rPr>
              <a:t>forwarding</a:t>
            </a:r>
            <a:r>
              <a:rPr lang="es-ES" sz="4400" dirty="0">
                <a:solidFill>
                  <a:schemeClr val="accent1">
                    <a:lumMod val="75000"/>
                  </a:schemeClr>
                </a:solidFill>
                <a:ea typeface="Verdana" panose="020B0604030504040204" pitchFamily="34" charset="0"/>
                <a:cs typeface="Verdana" panose="020B0604030504040204" pitchFamily="34" charset="0"/>
              </a:rPr>
              <a:t> BIER</a:t>
            </a:r>
          </a:p>
        </p:txBody>
      </p:sp>
      <p:cxnSp>
        <p:nvCxnSpPr>
          <p:cNvPr id="4" name="Conector recto 3">
            <a:extLst>
              <a:ext uri="{FF2B5EF4-FFF2-40B4-BE49-F238E27FC236}">
                <a16:creationId xmlns:a16="http://schemas.microsoft.com/office/drawing/2014/main" id="{52DFECCE-438B-750D-1130-11D52ABBFD5B}"/>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9" name="Grupo 18">
            <a:extLst>
              <a:ext uri="{FF2B5EF4-FFF2-40B4-BE49-F238E27FC236}">
                <a16:creationId xmlns:a16="http://schemas.microsoft.com/office/drawing/2014/main" id="{E74256E8-0B54-7456-0479-7FA8535723B7}"/>
              </a:ext>
            </a:extLst>
          </p:cNvPr>
          <p:cNvGrpSpPr/>
          <p:nvPr/>
        </p:nvGrpSpPr>
        <p:grpSpPr>
          <a:xfrm>
            <a:off x="7287951" y="3302148"/>
            <a:ext cx="4201172" cy="3196758"/>
            <a:chOff x="6572250" y="2347852"/>
            <a:chExt cx="5218649" cy="4305600"/>
          </a:xfrm>
        </p:grpSpPr>
        <p:pic>
          <p:nvPicPr>
            <p:cNvPr id="6" name="Imagen 5">
              <a:extLst>
                <a:ext uri="{FF2B5EF4-FFF2-40B4-BE49-F238E27FC236}">
                  <a16:creationId xmlns:a16="http://schemas.microsoft.com/office/drawing/2014/main" id="{9B6D03F0-A497-8057-5EF2-2D1F0C1711B9}"/>
                </a:ext>
              </a:extLst>
            </p:cNvPr>
            <p:cNvPicPr>
              <a:picLocks noChangeAspect="1"/>
            </p:cNvPicPr>
            <p:nvPr/>
          </p:nvPicPr>
          <p:blipFill>
            <a:blip r:embed="rId2"/>
            <a:srcRect l="38805"/>
            <a:stretch/>
          </p:blipFill>
          <p:spPr>
            <a:xfrm>
              <a:off x="6706310" y="2347852"/>
              <a:ext cx="5084589" cy="4305600"/>
            </a:xfrm>
            <a:prstGeom prst="rect">
              <a:avLst/>
            </a:prstGeom>
          </p:spPr>
        </p:pic>
        <p:sp>
          <p:nvSpPr>
            <p:cNvPr id="18" name="Rectángulo 17">
              <a:extLst>
                <a:ext uri="{FF2B5EF4-FFF2-40B4-BE49-F238E27FC236}">
                  <a16:creationId xmlns:a16="http://schemas.microsoft.com/office/drawing/2014/main" id="{AB7990F2-5F0E-4505-780C-6540221AF38D}"/>
                </a:ext>
              </a:extLst>
            </p:cNvPr>
            <p:cNvSpPr/>
            <p:nvPr/>
          </p:nvSpPr>
          <p:spPr>
            <a:xfrm>
              <a:off x="6572250" y="2347852"/>
              <a:ext cx="461596" cy="167169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grpSp>
      <p:graphicFrame>
        <p:nvGraphicFramePr>
          <p:cNvPr id="33" name="Tabla 32">
            <a:extLst>
              <a:ext uri="{FF2B5EF4-FFF2-40B4-BE49-F238E27FC236}">
                <a16:creationId xmlns:a16="http://schemas.microsoft.com/office/drawing/2014/main" id="{228DF94B-E26E-38D3-9FAE-B2993B734CF1}"/>
              </a:ext>
            </a:extLst>
          </p:cNvPr>
          <p:cNvGraphicFramePr>
            <a:graphicFrameLocks noGrp="1"/>
          </p:cNvGraphicFramePr>
          <p:nvPr>
            <p:extLst>
              <p:ext uri="{D42A27DB-BD31-4B8C-83A1-F6EECF244321}">
                <p14:modId xmlns:p14="http://schemas.microsoft.com/office/powerpoint/2010/main" val="3417275029"/>
              </p:ext>
            </p:extLst>
          </p:nvPr>
        </p:nvGraphicFramePr>
        <p:xfrm>
          <a:off x="7287951" y="1160964"/>
          <a:ext cx="3019349" cy="1778959"/>
        </p:xfrm>
        <a:graphic>
          <a:graphicData uri="http://schemas.openxmlformats.org/drawingml/2006/table">
            <a:tbl>
              <a:tblPr firstRow="1" bandRow="1">
                <a:tableStyleId>{5C22544A-7EE6-4342-B048-85BDC9FD1C3A}</a:tableStyleId>
              </a:tblPr>
              <a:tblGrid>
                <a:gridCol w="1291578">
                  <a:extLst>
                    <a:ext uri="{9D8B030D-6E8A-4147-A177-3AD203B41FA5}">
                      <a16:colId xmlns:a16="http://schemas.microsoft.com/office/drawing/2014/main" val="3677024228"/>
                    </a:ext>
                  </a:extLst>
                </a:gridCol>
                <a:gridCol w="892876">
                  <a:extLst>
                    <a:ext uri="{9D8B030D-6E8A-4147-A177-3AD203B41FA5}">
                      <a16:colId xmlns:a16="http://schemas.microsoft.com/office/drawing/2014/main" val="2048525543"/>
                    </a:ext>
                  </a:extLst>
                </a:gridCol>
                <a:gridCol w="834895">
                  <a:extLst>
                    <a:ext uri="{9D8B030D-6E8A-4147-A177-3AD203B41FA5}">
                      <a16:colId xmlns:a16="http://schemas.microsoft.com/office/drawing/2014/main" val="2425600530"/>
                    </a:ext>
                  </a:extLst>
                </a:gridCol>
              </a:tblGrid>
              <a:tr h="355717">
                <a:tc>
                  <a:txBody>
                    <a:bodyPr/>
                    <a:lstStyle/>
                    <a:p>
                      <a:r>
                        <a:rPr lang="es-ES" sz="1400" b="1" dirty="0">
                          <a:solidFill>
                            <a:schemeClr val="accent5">
                              <a:lumMod val="60000"/>
                              <a:lumOff val="40000"/>
                            </a:schemeClr>
                          </a:solidFill>
                        </a:rPr>
                        <a:t>BFER ID</a:t>
                      </a:r>
                    </a:p>
                  </a:txBody>
                  <a:tcPr>
                    <a:solidFill>
                      <a:schemeClr val="accent1">
                        <a:lumMod val="75000"/>
                      </a:schemeClr>
                    </a:solidFill>
                  </a:tcPr>
                </a:tc>
                <a:tc>
                  <a:txBody>
                    <a:bodyPr/>
                    <a:lstStyle/>
                    <a:p>
                      <a:r>
                        <a:rPr lang="es-ES" sz="1400" b="1" dirty="0">
                          <a:solidFill>
                            <a:schemeClr val="accent5">
                              <a:lumMod val="60000"/>
                              <a:lumOff val="40000"/>
                            </a:schemeClr>
                          </a:solidFill>
                        </a:rPr>
                        <a:t>BFR-NBR</a:t>
                      </a:r>
                    </a:p>
                  </a:txBody>
                  <a:tcPr>
                    <a:solidFill>
                      <a:schemeClr val="accent1">
                        <a:lumMod val="75000"/>
                      </a:schemeClr>
                    </a:solidFill>
                  </a:tcPr>
                </a:tc>
                <a:tc>
                  <a:txBody>
                    <a:bodyPr/>
                    <a:lstStyle/>
                    <a:p>
                      <a:r>
                        <a:rPr lang="es-ES" sz="1400" b="1" dirty="0">
                          <a:solidFill>
                            <a:schemeClr val="accent5">
                              <a:lumMod val="60000"/>
                              <a:lumOff val="40000"/>
                            </a:schemeClr>
                          </a:solidFill>
                        </a:rPr>
                        <a:t>F-BM</a:t>
                      </a:r>
                    </a:p>
                  </a:txBody>
                  <a:tcPr>
                    <a:solidFill>
                      <a:schemeClr val="accent1">
                        <a:lumMod val="75000"/>
                      </a:schemeClr>
                    </a:solidFill>
                  </a:tcPr>
                </a:tc>
                <a:extLst>
                  <a:ext uri="{0D108BD9-81ED-4DB2-BD59-A6C34878D82A}">
                    <a16:rowId xmlns:a16="http://schemas.microsoft.com/office/drawing/2014/main" val="1196249425"/>
                  </a:ext>
                </a:extLst>
              </a:tr>
              <a:tr h="356091">
                <a:tc>
                  <a:txBody>
                    <a:bodyPr/>
                    <a:lstStyle/>
                    <a:p>
                      <a:r>
                        <a:rPr lang="es-ES" sz="1400" b="1" dirty="0">
                          <a:solidFill>
                            <a:schemeClr val="accent1">
                              <a:lumMod val="75000"/>
                            </a:schemeClr>
                          </a:solidFill>
                        </a:rPr>
                        <a:t>000100 RTR-D</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RTR-D</a:t>
                      </a:r>
                    </a:p>
                  </a:txBody>
                  <a:tcPr>
                    <a:solidFill>
                      <a:schemeClr val="accent5">
                        <a:lumMod val="60000"/>
                        <a:lumOff val="40000"/>
                      </a:schemeClr>
                    </a:solidFill>
                  </a:tcPr>
                </a:tc>
                <a:tc>
                  <a:txBody>
                    <a:bodyPr/>
                    <a:lstStyle/>
                    <a:p>
                      <a:r>
                        <a:rPr lang="es-ES" sz="1400" b="1" dirty="0">
                          <a:solidFill>
                            <a:schemeClr val="accent1">
                              <a:lumMod val="75000"/>
                            </a:schemeClr>
                          </a:solidFill>
                        </a:rPr>
                        <a:t>000100</a:t>
                      </a:r>
                    </a:p>
                  </a:txBody>
                  <a:tcPr>
                    <a:solidFill>
                      <a:schemeClr val="accent5">
                        <a:lumMod val="60000"/>
                        <a:lumOff val="40000"/>
                      </a:schemeClr>
                    </a:solidFill>
                  </a:tcPr>
                </a:tc>
                <a:extLst>
                  <a:ext uri="{0D108BD9-81ED-4DB2-BD59-A6C34878D82A}">
                    <a16:rowId xmlns:a16="http://schemas.microsoft.com/office/drawing/2014/main" val="851864510"/>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kern="1200" dirty="0">
                          <a:solidFill>
                            <a:schemeClr val="accent1">
                              <a:lumMod val="75000"/>
                            </a:schemeClr>
                          </a:solidFill>
                          <a:latin typeface="+mn-lt"/>
                          <a:ea typeface="+mn-ea"/>
                          <a:cs typeface="+mn-cs"/>
                        </a:rPr>
                        <a:t>001000 RTR-E</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RTR-E</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001000</a:t>
                      </a:r>
                    </a:p>
                  </a:txBody>
                  <a:tcPr>
                    <a:solidFill>
                      <a:schemeClr val="accent5">
                        <a:lumMod val="60000"/>
                        <a:lumOff val="40000"/>
                      </a:schemeClr>
                    </a:solidFill>
                  </a:tcPr>
                </a:tc>
                <a:extLst>
                  <a:ext uri="{0D108BD9-81ED-4DB2-BD59-A6C34878D82A}">
                    <a16:rowId xmlns:a16="http://schemas.microsoft.com/office/drawing/2014/main" val="70955897"/>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010000 RTR-F</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RTR-F</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010000</a:t>
                      </a:r>
                    </a:p>
                  </a:txBody>
                  <a:tcPr>
                    <a:solidFill>
                      <a:schemeClr val="accent5">
                        <a:lumMod val="60000"/>
                        <a:lumOff val="40000"/>
                      </a:schemeClr>
                    </a:solidFill>
                  </a:tcPr>
                </a:tc>
                <a:extLst>
                  <a:ext uri="{0D108BD9-81ED-4DB2-BD59-A6C34878D82A}">
                    <a16:rowId xmlns:a16="http://schemas.microsoft.com/office/drawing/2014/main" val="3786438882"/>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100000 RTR-G</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RTR-G</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100000</a:t>
                      </a:r>
                    </a:p>
                  </a:txBody>
                  <a:tcPr>
                    <a:solidFill>
                      <a:schemeClr val="accent5">
                        <a:lumMod val="60000"/>
                        <a:lumOff val="40000"/>
                      </a:schemeClr>
                    </a:solidFill>
                  </a:tcPr>
                </a:tc>
                <a:extLst>
                  <a:ext uri="{0D108BD9-81ED-4DB2-BD59-A6C34878D82A}">
                    <a16:rowId xmlns:a16="http://schemas.microsoft.com/office/drawing/2014/main" val="3760752195"/>
                  </a:ext>
                </a:extLst>
              </a:tr>
            </a:tbl>
          </a:graphicData>
        </a:graphic>
      </p:graphicFrame>
      <p:sp>
        <p:nvSpPr>
          <p:cNvPr id="34" name="Flecha derecha 33">
            <a:extLst>
              <a:ext uri="{FF2B5EF4-FFF2-40B4-BE49-F238E27FC236}">
                <a16:creationId xmlns:a16="http://schemas.microsoft.com/office/drawing/2014/main" id="{F959FC50-8AE0-64A4-7C27-35D1B8727B75}"/>
              </a:ext>
            </a:extLst>
          </p:cNvPr>
          <p:cNvSpPr/>
          <p:nvPr/>
        </p:nvSpPr>
        <p:spPr>
          <a:xfrm>
            <a:off x="6165060" y="2269549"/>
            <a:ext cx="1159098" cy="769435"/>
          </a:xfrm>
          <a:prstGeom prst="righ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100000</a:t>
            </a:r>
          </a:p>
        </p:txBody>
      </p:sp>
      <p:sp>
        <p:nvSpPr>
          <p:cNvPr id="35" name="Flecha derecha 34">
            <a:extLst>
              <a:ext uri="{FF2B5EF4-FFF2-40B4-BE49-F238E27FC236}">
                <a16:creationId xmlns:a16="http://schemas.microsoft.com/office/drawing/2014/main" id="{1D834CE8-03A4-FCD0-A889-C7A5900BAA2D}"/>
              </a:ext>
            </a:extLst>
          </p:cNvPr>
          <p:cNvSpPr/>
          <p:nvPr/>
        </p:nvSpPr>
        <p:spPr>
          <a:xfrm>
            <a:off x="10374541" y="2294309"/>
            <a:ext cx="1159098" cy="769435"/>
          </a:xfrm>
          <a:prstGeom prst="righ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100000</a:t>
            </a:r>
          </a:p>
        </p:txBody>
      </p:sp>
      <p:pic>
        <p:nvPicPr>
          <p:cNvPr id="36" name="Imagen 35">
            <a:extLst>
              <a:ext uri="{FF2B5EF4-FFF2-40B4-BE49-F238E27FC236}">
                <a16:creationId xmlns:a16="http://schemas.microsoft.com/office/drawing/2014/main" id="{0C5D2880-B8B2-EC97-0900-E8DF66E1905F}"/>
              </a:ext>
            </a:extLst>
          </p:cNvPr>
          <p:cNvPicPr>
            <a:picLocks noChangeAspect="1"/>
          </p:cNvPicPr>
          <p:nvPr/>
        </p:nvPicPr>
        <p:blipFill>
          <a:blip r:embed="rId3"/>
          <a:stretch>
            <a:fillRect/>
          </a:stretch>
        </p:blipFill>
        <p:spPr>
          <a:xfrm>
            <a:off x="11595958" y="2124369"/>
            <a:ext cx="542637" cy="542637"/>
          </a:xfrm>
          <a:prstGeom prst="rect">
            <a:avLst/>
          </a:prstGeom>
        </p:spPr>
      </p:pic>
      <p:sp>
        <p:nvSpPr>
          <p:cNvPr id="37" name="CuadroTexto 36">
            <a:extLst>
              <a:ext uri="{FF2B5EF4-FFF2-40B4-BE49-F238E27FC236}">
                <a16:creationId xmlns:a16="http://schemas.microsoft.com/office/drawing/2014/main" id="{4456A6CD-DD4F-B9FA-E232-DEB78A67E5A7}"/>
              </a:ext>
            </a:extLst>
          </p:cNvPr>
          <p:cNvSpPr txBox="1"/>
          <p:nvPr/>
        </p:nvSpPr>
        <p:spPr>
          <a:xfrm>
            <a:off x="11574085" y="2685825"/>
            <a:ext cx="577530" cy="276999"/>
          </a:xfrm>
          <a:prstGeom prst="rect">
            <a:avLst/>
          </a:prstGeom>
          <a:noFill/>
        </p:spPr>
        <p:txBody>
          <a:bodyPr wrap="square" rtlCol="0">
            <a:spAutoFit/>
          </a:bodyPr>
          <a:lstStyle/>
          <a:p>
            <a:r>
              <a:rPr lang="es-ES" sz="1200" b="1" dirty="0">
                <a:solidFill>
                  <a:schemeClr val="bg2">
                    <a:lumMod val="25000"/>
                  </a:schemeClr>
                </a:solidFill>
                <a:cs typeface="Calibri" panose="020F0502020204030204" pitchFamily="34" charset="0"/>
              </a:rPr>
              <a:t>RTR-G</a:t>
            </a:r>
          </a:p>
        </p:txBody>
      </p:sp>
      <p:sp>
        <p:nvSpPr>
          <p:cNvPr id="38" name="Flecha derecha 37">
            <a:extLst>
              <a:ext uri="{FF2B5EF4-FFF2-40B4-BE49-F238E27FC236}">
                <a16:creationId xmlns:a16="http://schemas.microsoft.com/office/drawing/2014/main" id="{5D3B4DD2-6ED3-D070-72A7-1AFABD3F164F}"/>
              </a:ext>
            </a:extLst>
          </p:cNvPr>
          <p:cNvSpPr/>
          <p:nvPr/>
        </p:nvSpPr>
        <p:spPr>
          <a:xfrm>
            <a:off x="8167481" y="2414530"/>
            <a:ext cx="1253819" cy="593269"/>
          </a:xfrm>
          <a:prstGeom prst="righ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&amp;</a:t>
            </a:r>
          </a:p>
        </p:txBody>
      </p:sp>
      <p:sp>
        <p:nvSpPr>
          <p:cNvPr id="10" name="CuadroTexto 9">
            <a:extLst>
              <a:ext uri="{FF2B5EF4-FFF2-40B4-BE49-F238E27FC236}">
                <a16:creationId xmlns:a16="http://schemas.microsoft.com/office/drawing/2014/main" id="{C94985F1-C868-0B80-42A9-5D6957D29376}"/>
              </a:ext>
            </a:extLst>
          </p:cNvPr>
          <p:cNvSpPr txBox="1"/>
          <p:nvPr/>
        </p:nvSpPr>
        <p:spPr>
          <a:xfrm>
            <a:off x="-27278" y="1153582"/>
            <a:ext cx="1313501" cy="338554"/>
          </a:xfrm>
          <a:prstGeom prst="rect">
            <a:avLst/>
          </a:prstGeom>
          <a:noFill/>
        </p:spPr>
        <p:txBody>
          <a:bodyPr wrap="square" rtlCol="0">
            <a:spAutoFit/>
          </a:bodyPr>
          <a:lstStyle/>
          <a:p>
            <a:r>
              <a:rPr lang="es-ES" sz="1600" b="1" dirty="0">
                <a:solidFill>
                  <a:schemeClr val="accent4">
                    <a:lumMod val="75000"/>
                  </a:schemeClr>
                </a:solidFill>
                <a:ea typeface="Verdana" panose="020B0604030504040204" pitchFamily="34" charset="0"/>
              </a:rPr>
              <a:t>BIRT RTR-C</a:t>
            </a:r>
          </a:p>
        </p:txBody>
      </p:sp>
      <p:graphicFrame>
        <p:nvGraphicFramePr>
          <p:cNvPr id="11" name="Tabla 10">
            <a:extLst>
              <a:ext uri="{FF2B5EF4-FFF2-40B4-BE49-F238E27FC236}">
                <a16:creationId xmlns:a16="http://schemas.microsoft.com/office/drawing/2014/main" id="{508DBA1F-EBCA-ED64-8FDF-15DFCF5688DF}"/>
              </a:ext>
            </a:extLst>
          </p:cNvPr>
          <p:cNvGraphicFramePr>
            <a:graphicFrameLocks noGrp="1"/>
          </p:cNvGraphicFramePr>
          <p:nvPr>
            <p:extLst>
              <p:ext uri="{D42A27DB-BD31-4B8C-83A1-F6EECF244321}">
                <p14:modId xmlns:p14="http://schemas.microsoft.com/office/powerpoint/2010/main" val="1738650271"/>
              </p:ext>
            </p:extLst>
          </p:nvPr>
        </p:nvGraphicFramePr>
        <p:xfrm>
          <a:off x="1252097" y="1335190"/>
          <a:ext cx="3019349" cy="1778959"/>
        </p:xfrm>
        <a:graphic>
          <a:graphicData uri="http://schemas.openxmlformats.org/drawingml/2006/table">
            <a:tbl>
              <a:tblPr firstRow="1" bandRow="1">
                <a:tableStyleId>{5C22544A-7EE6-4342-B048-85BDC9FD1C3A}</a:tableStyleId>
              </a:tblPr>
              <a:tblGrid>
                <a:gridCol w="1291578">
                  <a:extLst>
                    <a:ext uri="{9D8B030D-6E8A-4147-A177-3AD203B41FA5}">
                      <a16:colId xmlns:a16="http://schemas.microsoft.com/office/drawing/2014/main" val="3677024228"/>
                    </a:ext>
                  </a:extLst>
                </a:gridCol>
                <a:gridCol w="892876">
                  <a:extLst>
                    <a:ext uri="{9D8B030D-6E8A-4147-A177-3AD203B41FA5}">
                      <a16:colId xmlns:a16="http://schemas.microsoft.com/office/drawing/2014/main" val="2048525543"/>
                    </a:ext>
                  </a:extLst>
                </a:gridCol>
                <a:gridCol w="834895">
                  <a:extLst>
                    <a:ext uri="{9D8B030D-6E8A-4147-A177-3AD203B41FA5}">
                      <a16:colId xmlns:a16="http://schemas.microsoft.com/office/drawing/2014/main" val="2425600530"/>
                    </a:ext>
                  </a:extLst>
                </a:gridCol>
              </a:tblGrid>
              <a:tr h="355717">
                <a:tc>
                  <a:txBody>
                    <a:bodyPr/>
                    <a:lstStyle/>
                    <a:p>
                      <a:r>
                        <a:rPr lang="es-ES" sz="1400" b="1" dirty="0">
                          <a:solidFill>
                            <a:schemeClr val="accent5">
                              <a:lumMod val="60000"/>
                              <a:lumOff val="40000"/>
                            </a:schemeClr>
                          </a:solidFill>
                        </a:rPr>
                        <a:t>BFER ID</a:t>
                      </a:r>
                    </a:p>
                  </a:txBody>
                  <a:tcPr>
                    <a:solidFill>
                      <a:schemeClr val="accent1">
                        <a:lumMod val="75000"/>
                      </a:schemeClr>
                    </a:solidFill>
                  </a:tcPr>
                </a:tc>
                <a:tc>
                  <a:txBody>
                    <a:bodyPr/>
                    <a:lstStyle/>
                    <a:p>
                      <a:r>
                        <a:rPr lang="es-ES" sz="1400" b="1" dirty="0">
                          <a:solidFill>
                            <a:schemeClr val="accent5">
                              <a:lumMod val="60000"/>
                              <a:lumOff val="40000"/>
                            </a:schemeClr>
                          </a:solidFill>
                        </a:rPr>
                        <a:t>BFR-NBR</a:t>
                      </a:r>
                    </a:p>
                  </a:txBody>
                  <a:tcPr>
                    <a:solidFill>
                      <a:schemeClr val="accent1">
                        <a:lumMod val="75000"/>
                      </a:schemeClr>
                    </a:solidFill>
                  </a:tcPr>
                </a:tc>
                <a:tc>
                  <a:txBody>
                    <a:bodyPr/>
                    <a:lstStyle/>
                    <a:p>
                      <a:r>
                        <a:rPr lang="es-ES" sz="1400" b="1" dirty="0">
                          <a:solidFill>
                            <a:schemeClr val="accent5">
                              <a:lumMod val="60000"/>
                              <a:lumOff val="40000"/>
                            </a:schemeClr>
                          </a:solidFill>
                        </a:rPr>
                        <a:t>F-BM</a:t>
                      </a:r>
                    </a:p>
                  </a:txBody>
                  <a:tcPr>
                    <a:solidFill>
                      <a:schemeClr val="accent1">
                        <a:lumMod val="75000"/>
                      </a:schemeClr>
                    </a:solidFill>
                  </a:tcPr>
                </a:tc>
                <a:extLst>
                  <a:ext uri="{0D108BD9-81ED-4DB2-BD59-A6C34878D82A}">
                    <a16:rowId xmlns:a16="http://schemas.microsoft.com/office/drawing/2014/main" val="1196249425"/>
                  </a:ext>
                </a:extLst>
              </a:tr>
              <a:tr h="356091">
                <a:tc>
                  <a:txBody>
                    <a:bodyPr/>
                    <a:lstStyle/>
                    <a:p>
                      <a:r>
                        <a:rPr lang="es-ES" sz="1400" b="1" dirty="0">
                          <a:solidFill>
                            <a:schemeClr val="accent1">
                              <a:lumMod val="75000"/>
                            </a:schemeClr>
                          </a:solidFill>
                        </a:rPr>
                        <a:t>000100 RTR-D</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RTR-D</a:t>
                      </a:r>
                    </a:p>
                  </a:txBody>
                  <a:tcPr>
                    <a:solidFill>
                      <a:schemeClr val="accent5">
                        <a:lumMod val="60000"/>
                        <a:lumOff val="40000"/>
                      </a:schemeClr>
                    </a:solidFill>
                  </a:tcPr>
                </a:tc>
                <a:tc>
                  <a:txBody>
                    <a:bodyPr/>
                    <a:lstStyle/>
                    <a:p>
                      <a:r>
                        <a:rPr lang="es-ES" sz="1400" b="1" dirty="0">
                          <a:solidFill>
                            <a:schemeClr val="accent1">
                              <a:lumMod val="75000"/>
                            </a:schemeClr>
                          </a:solidFill>
                        </a:rPr>
                        <a:t>000100</a:t>
                      </a:r>
                    </a:p>
                  </a:txBody>
                  <a:tcPr>
                    <a:solidFill>
                      <a:schemeClr val="accent5">
                        <a:lumMod val="60000"/>
                        <a:lumOff val="40000"/>
                      </a:schemeClr>
                    </a:solidFill>
                  </a:tcPr>
                </a:tc>
                <a:extLst>
                  <a:ext uri="{0D108BD9-81ED-4DB2-BD59-A6C34878D82A}">
                    <a16:rowId xmlns:a16="http://schemas.microsoft.com/office/drawing/2014/main" val="851864510"/>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kern="1200" dirty="0">
                          <a:solidFill>
                            <a:schemeClr val="accent1">
                              <a:lumMod val="75000"/>
                            </a:schemeClr>
                          </a:solidFill>
                          <a:latin typeface="+mn-lt"/>
                          <a:ea typeface="+mn-ea"/>
                          <a:cs typeface="+mn-cs"/>
                        </a:rPr>
                        <a:t>001000 RTR-E</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RTR-E</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001000</a:t>
                      </a:r>
                    </a:p>
                  </a:txBody>
                  <a:tcPr>
                    <a:solidFill>
                      <a:schemeClr val="accent5">
                        <a:lumMod val="60000"/>
                        <a:lumOff val="40000"/>
                      </a:schemeClr>
                    </a:solidFill>
                  </a:tcPr>
                </a:tc>
                <a:extLst>
                  <a:ext uri="{0D108BD9-81ED-4DB2-BD59-A6C34878D82A}">
                    <a16:rowId xmlns:a16="http://schemas.microsoft.com/office/drawing/2014/main" val="70955897"/>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010000 RTR-F</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RTR-F</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010000</a:t>
                      </a:r>
                    </a:p>
                  </a:txBody>
                  <a:tcPr>
                    <a:solidFill>
                      <a:schemeClr val="accent5">
                        <a:lumMod val="60000"/>
                        <a:lumOff val="40000"/>
                      </a:schemeClr>
                    </a:solidFill>
                  </a:tcPr>
                </a:tc>
                <a:extLst>
                  <a:ext uri="{0D108BD9-81ED-4DB2-BD59-A6C34878D82A}">
                    <a16:rowId xmlns:a16="http://schemas.microsoft.com/office/drawing/2014/main" val="3786438882"/>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100000 RTR-G</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RTR-G</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100000</a:t>
                      </a:r>
                    </a:p>
                  </a:txBody>
                  <a:tcPr>
                    <a:solidFill>
                      <a:schemeClr val="accent5">
                        <a:lumMod val="60000"/>
                        <a:lumOff val="40000"/>
                      </a:schemeClr>
                    </a:solidFill>
                  </a:tcPr>
                </a:tc>
                <a:extLst>
                  <a:ext uri="{0D108BD9-81ED-4DB2-BD59-A6C34878D82A}">
                    <a16:rowId xmlns:a16="http://schemas.microsoft.com/office/drawing/2014/main" val="3760752195"/>
                  </a:ext>
                </a:extLst>
              </a:tr>
            </a:tbl>
          </a:graphicData>
        </a:graphic>
      </p:graphicFrame>
      <p:sp>
        <p:nvSpPr>
          <p:cNvPr id="13" name="Flecha derecha 12">
            <a:extLst>
              <a:ext uri="{FF2B5EF4-FFF2-40B4-BE49-F238E27FC236}">
                <a16:creationId xmlns:a16="http://schemas.microsoft.com/office/drawing/2014/main" id="{69395E07-CE6D-8B70-363A-D093E81BC681}"/>
              </a:ext>
            </a:extLst>
          </p:cNvPr>
          <p:cNvSpPr/>
          <p:nvPr/>
        </p:nvSpPr>
        <p:spPr>
          <a:xfrm>
            <a:off x="92999" y="1455234"/>
            <a:ext cx="1159098" cy="769435"/>
          </a:xfrm>
          <a:prstGeom prst="righ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110100</a:t>
            </a:r>
          </a:p>
        </p:txBody>
      </p:sp>
      <p:sp>
        <p:nvSpPr>
          <p:cNvPr id="14" name="Flecha derecha 13">
            <a:extLst>
              <a:ext uri="{FF2B5EF4-FFF2-40B4-BE49-F238E27FC236}">
                <a16:creationId xmlns:a16="http://schemas.microsoft.com/office/drawing/2014/main" id="{5913086E-FDEF-70B9-6043-663795034CD4}"/>
              </a:ext>
            </a:extLst>
          </p:cNvPr>
          <p:cNvSpPr/>
          <p:nvPr/>
        </p:nvSpPr>
        <p:spPr>
          <a:xfrm>
            <a:off x="4338687" y="1412463"/>
            <a:ext cx="1159098" cy="769435"/>
          </a:xfrm>
          <a:prstGeom prst="righ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000100</a:t>
            </a:r>
          </a:p>
        </p:txBody>
      </p:sp>
      <p:pic>
        <p:nvPicPr>
          <p:cNvPr id="15" name="Imagen 14">
            <a:extLst>
              <a:ext uri="{FF2B5EF4-FFF2-40B4-BE49-F238E27FC236}">
                <a16:creationId xmlns:a16="http://schemas.microsoft.com/office/drawing/2014/main" id="{9E4EF410-30BE-3F6A-B1E1-DF699E5BB843}"/>
              </a:ext>
            </a:extLst>
          </p:cNvPr>
          <p:cNvPicPr>
            <a:picLocks noChangeAspect="1"/>
          </p:cNvPicPr>
          <p:nvPr/>
        </p:nvPicPr>
        <p:blipFill>
          <a:blip r:embed="rId3"/>
          <a:stretch>
            <a:fillRect/>
          </a:stretch>
        </p:blipFill>
        <p:spPr>
          <a:xfrm>
            <a:off x="5560104" y="1487224"/>
            <a:ext cx="542637" cy="542637"/>
          </a:xfrm>
          <a:prstGeom prst="rect">
            <a:avLst/>
          </a:prstGeom>
        </p:spPr>
      </p:pic>
      <p:sp>
        <p:nvSpPr>
          <p:cNvPr id="17" name="CuadroTexto 16">
            <a:extLst>
              <a:ext uri="{FF2B5EF4-FFF2-40B4-BE49-F238E27FC236}">
                <a16:creationId xmlns:a16="http://schemas.microsoft.com/office/drawing/2014/main" id="{0FFB92AA-D9A3-2E06-40C8-7E42D3F17608}"/>
              </a:ext>
            </a:extLst>
          </p:cNvPr>
          <p:cNvSpPr txBox="1"/>
          <p:nvPr/>
        </p:nvSpPr>
        <p:spPr>
          <a:xfrm>
            <a:off x="5552337" y="2086169"/>
            <a:ext cx="577530" cy="276999"/>
          </a:xfrm>
          <a:prstGeom prst="rect">
            <a:avLst/>
          </a:prstGeom>
          <a:noFill/>
        </p:spPr>
        <p:txBody>
          <a:bodyPr wrap="square" rtlCol="0">
            <a:spAutoFit/>
          </a:bodyPr>
          <a:lstStyle/>
          <a:p>
            <a:r>
              <a:rPr lang="es-ES" sz="1200" b="1" dirty="0">
                <a:solidFill>
                  <a:schemeClr val="bg2">
                    <a:lumMod val="25000"/>
                  </a:schemeClr>
                </a:solidFill>
                <a:cs typeface="Calibri" panose="020F0502020204030204" pitchFamily="34" charset="0"/>
              </a:rPr>
              <a:t>RTR-D</a:t>
            </a:r>
          </a:p>
        </p:txBody>
      </p:sp>
      <p:sp>
        <p:nvSpPr>
          <p:cNvPr id="21" name="Flecha derecha 20">
            <a:extLst>
              <a:ext uri="{FF2B5EF4-FFF2-40B4-BE49-F238E27FC236}">
                <a16:creationId xmlns:a16="http://schemas.microsoft.com/office/drawing/2014/main" id="{C8C0D328-16EF-9E4A-78EC-F0A1067AB7B1}"/>
              </a:ext>
            </a:extLst>
          </p:cNvPr>
          <p:cNvSpPr/>
          <p:nvPr/>
        </p:nvSpPr>
        <p:spPr>
          <a:xfrm>
            <a:off x="2152419" y="1585431"/>
            <a:ext cx="1253819" cy="593269"/>
          </a:xfrm>
          <a:prstGeom prst="righ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&amp;</a:t>
            </a:r>
          </a:p>
        </p:txBody>
      </p:sp>
      <p:sp>
        <p:nvSpPr>
          <p:cNvPr id="23" name="Flecha izquierda 22">
            <a:extLst>
              <a:ext uri="{FF2B5EF4-FFF2-40B4-BE49-F238E27FC236}">
                <a16:creationId xmlns:a16="http://schemas.microsoft.com/office/drawing/2014/main" id="{C4762F9F-FEA1-5A7E-F86C-61E393BDB927}"/>
              </a:ext>
            </a:extLst>
          </p:cNvPr>
          <p:cNvSpPr/>
          <p:nvPr/>
        </p:nvSpPr>
        <p:spPr>
          <a:xfrm rot="20848383">
            <a:off x="2188792" y="1935938"/>
            <a:ext cx="1145954" cy="593269"/>
          </a:xfrm>
          <a:prstGeom prst="lef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&amp; !</a:t>
            </a:r>
          </a:p>
        </p:txBody>
      </p:sp>
      <p:sp>
        <p:nvSpPr>
          <p:cNvPr id="24" name="Flecha izquierda 23">
            <a:extLst>
              <a:ext uri="{FF2B5EF4-FFF2-40B4-BE49-F238E27FC236}">
                <a16:creationId xmlns:a16="http://schemas.microsoft.com/office/drawing/2014/main" id="{F5FE0A13-1391-BFB6-20B9-CAC68C4C020B}"/>
              </a:ext>
            </a:extLst>
          </p:cNvPr>
          <p:cNvSpPr/>
          <p:nvPr/>
        </p:nvSpPr>
        <p:spPr>
          <a:xfrm rot="19411735">
            <a:off x="756830" y="2577067"/>
            <a:ext cx="1145954" cy="741957"/>
          </a:xfrm>
          <a:prstGeom prst="lef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110000</a:t>
            </a:r>
          </a:p>
        </p:txBody>
      </p:sp>
      <p:graphicFrame>
        <p:nvGraphicFramePr>
          <p:cNvPr id="25" name="Tabla 24">
            <a:extLst>
              <a:ext uri="{FF2B5EF4-FFF2-40B4-BE49-F238E27FC236}">
                <a16:creationId xmlns:a16="http://schemas.microsoft.com/office/drawing/2014/main" id="{0A072C6F-EB4A-1FBA-E9DE-C31195310FFA}"/>
              </a:ext>
            </a:extLst>
          </p:cNvPr>
          <p:cNvGraphicFramePr>
            <a:graphicFrameLocks noGrp="1"/>
          </p:cNvGraphicFramePr>
          <p:nvPr>
            <p:extLst>
              <p:ext uri="{D42A27DB-BD31-4B8C-83A1-F6EECF244321}">
                <p14:modId xmlns:p14="http://schemas.microsoft.com/office/powerpoint/2010/main" val="3420635744"/>
              </p:ext>
            </p:extLst>
          </p:nvPr>
        </p:nvGraphicFramePr>
        <p:xfrm>
          <a:off x="1252097" y="4052622"/>
          <a:ext cx="3019349" cy="1778959"/>
        </p:xfrm>
        <a:graphic>
          <a:graphicData uri="http://schemas.openxmlformats.org/drawingml/2006/table">
            <a:tbl>
              <a:tblPr firstRow="1" bandRow="1">
                <a:tableStyleId>{5C22544A-7EE6-4342-B048-85BDC9FD1C3A}</a:tableStyleId>
              </a:tblPr>
              <a:tblGrid>
                <a:gridCol w="1291578">
                  <a:extLst>
                    <a:ext uri="{9D8B030D-6E8A-4147-A177-3AD203B41FA5}">
                      <a16:colId xmlns:a16="http://schemas.microsoft.com/office/drawing/2014/main" val="3677024228"/>
                    </a:ext>
                  </a:extLst>
                </a:gridCol>
                <a:gridCol w="892876">
                  <a:extLst>
                    <a:ext uri="{9D8B030D-6E8A-4147-A177-3AD203B41FA5}">
                      <a16:colId xmlns:a16="http://schemas.microsoft.com/office/drawing/2014/main" val="2048525543"/>
                    </a:ext>
                  </a:extLst>
                </a:gridCol>
                <a:gridCol w="834895">
                  <a:extLst>
                    <a:ext uri="{9D8B030D-6E8A-4147-A177-3AD203B41FA5}">
                      <a16:colId xmlns:a16="http://schemas.microsoft.com/office/drawing/2014/main" val="2425600530"/>
                    </a:ext>
                  </a:extLst>
                </a:gridCol>
              </a:tblGrid>
              <a:tr h="355717">
                <a:tc>
                  <a:txBody>
                    <a:bodyPr/>
                    <a:lstStyle/>
                    <a:p>
                      <a:r>
                        <a:rPr lang="es-ES" sz="1400" b="1" dirty="0">
                          <a:solidFill>
                            <a:schemeClr val="accent5">
                              <a:lumMod val="60000"/>
                              <a:lumOff val="40000"/>
                            </a:schemeClr>
                          </a:solidFill>
                        </a:rPr>
                        <a:t>BFER ID</a:t>
                      </a:r>
                    </a:p>
                  </a:txBody>
                  <a:tcPr>
                    <a:solidFill>
                      <a:schemeClr val="accent1">
                        <a:lumMod val="75000"/>
                      </a:schemeClr>
                    </a:solidFill>
                  </a:tcPr>
                </a:tc>
                <a:tc>
                  <a:txBody>
                    <a:bodyPr/>
                    <a:lstStyle/>
                    <a:p>
                      <a:r>
                        <a:rPr lang="es-ES" sz="1400" b="1" dirty="0">
                          <a:solidFill>
                            <a:schemeClr val="accent5">
                              <a:lumMod val="60000"/>
                              <a:lumOff val="40000"/>
                            </a:schemeClr>
                          </a:solidFill>
                        </a:rPr>
                        <a:t>BFR-NBR</a:t>
                      </a:r>
                    </a:p>
                  </a:txBody>
                  <a:tcPr>
                    <a:solidFill>
                      <a:schemeClr val="accent1">
                        <a:lumMod val="75000"/>
                      </a:schemeClr>
                    </a:solidFill>
                  </a:tcPr>
                </a:tc>
                <a:tc>
                  <a:txBody>
                    <a:bodyPr/>
                    <a:lstStyle/>
                    <a:p>
                      <a:r>
                        <a:rPr lang="es-ES" sz="1400" b="1" dirty="0">
                          <a:solidFill>
                            <a:schemeClr val="accent5">
                              <a:lumMod val="60000"/>
                              <a:lumOff val="40000"/>
                            </a:schemeClr>
                          </a:solidFill>
                        </a:rPr>
                        <a:t>F-BM</a:t>
                      </a:r>
                    </a:p>
                  </a:txBody>
                  <a:tcPr>
                    <a:solidFill>
                      <a:schemeClr val="accent1">
                        <a:lumMod val="75000"/>
                      </a:schemeClr>
                    </a:solidFill>
                  </a:tcPr>
                </a:tc>
                <a:extLst>
                  <a:ext uri="{0D108BD9-81ED-4DB2-BD59-A6C34878D82A}">
                    <a16:rowId xmlns:a16="http://schemas.microsoft.com/office/drawing/2014/main" val="1196249425"/>
                  </a:ext>
                </a:extLst>
              </a:tr>
              <a:tr h="356091">
                <a:tc>
                  <a:txBody>
                    <a:bodyPr/>
                    <a:lstStyle/>
                    <a:p>
                      <a:r>
                        <a:rPr lang="es-ES" sz="1400" b="1" dirty="0">
                          <a:solidFill>
                            <a:schemeClr val="accent1">
                              <a:lumMod val="75000"/>
                            </a:schemeClr>
                          </a:solidFill>
                        </a:rPr>
                        <a:t>000100 RTR-D</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RTR-D</a:t>
                      </a:r>
                    </a:p>
                  </a:txBody>
                  <a:tcPr>
                    <a:solidFill>
                      <a:schemeClr val="accent5">
                        <a:lumMod val="60000"/>
                        <a:lumOff val="40000"/>
                      </a:schemeClr>
                    </a:solidFill>
                  </a:tcPr>
                </a:tc>
                <a:tc>
                  <a:txBody>
                    <a:bodyPr/>
                    <a:lstStyle/>
                    <a:p>
                      <a:r>
                        <a:rPr lang="es-ES" sz="1400" b="1" dirty="0">
                          <a:solidFill>
                            <a:schemeClr val="accent1">
                              <a:lumMod val="75000"/>
                            </a:schemeClr>
                          </a:solidFill>
                        </a:rPr>
                        <a:t>000100</a:t>
                      </a:r>
                    </a:p>
                  </a:txBody>
                  <a:tcPr>
                    <a:solidFill>
                      <a:schemeClr val="accent5">
                        <a:lumMod val="60000"/>
                        <a:lumOff val="40000"/>
                      </a:schemeClr>
                    </a:solidFill>
                  </a:tcPr>
                </a:tc>
                <a:extLst>
                  <a:ext uri="{0D108BD9-81ED-4DB2-BD59-A6C34878D82A}">
                    <a16:rowId xmlns:a16="http://schemas.microsoft.com/office/drawing/2014/main" val="851864510"/>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kern="1200" dirty="0">
                          <a:solidFill>
                            <a:schemeClr val="accent1">
                              <a:lumMod val="75000"/>
                            </a:schemeClr>
                          </a:solidFill>
                          <a:latin typeface="+mn-lt"/>
                          <a:ea typeface="+mn-ea"/>
                          <a:cs typeface="+mn-cs"/>
                        </a:rPr>
                        <a:t>001000 RTR-E</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RTR-E</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001000</a:t>
                      </a:r>
                    </a:p>
                  </a:txBody>
                  <a:tcPr>
                    <a:solidFill>
                      <a:schemeClr val="accent5">
                        <a:lumMod val="60000"/>
                        <a:lumOff val="40000"/>
                      </a:schemeClr>
                    </a:solidFill>
                  </a:tcPr>
                </a:tc>
                <a:extLst>
                  <a:ext uri="{0D108BD9-81ED-4DB2-BD59-A6C34878D82A}">
                    <a16:rowId xmlns:a16="http://schemas.microsoft.com/office/drawing/2014/main" val="70955897"/>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010000 RTR-F</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RTR-F</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010000</a:t>
                      </a:r>
                    </a:p>
                  </a:txBody>
                  <a:tcPr>
                    <a:solidFill>
                      <a:schemeClr val="accent5">
                        <a:lumMod val="60000"/>
                        <a:lumOff val="40000"/>
                      </a:schemeClr>
                    </a:solidFill>
                  </a:tcPr>
                </a:tc>
                <a:extLst>
                  <a:ext uri="{0D108BD9-81ED-4DB2-BD59-A6C34878D82A}">
                    <a16:rowId xmlns:a16="http://schemas.microsoft.com/office/drawing/2014/main" val="3786438882"/>
                  </a:ext>
                </a:extLst>
              </a:tr>
              <a:tr h="3557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100000 RTR-G</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RTR-G</a:t>
                      </a:r>
                    </a:p>
                  </a:txBody>
                  <a:tcPr>
                    <a:solidFill>
                      <a:schemeClr val="accent5">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400" b="1" dirty="0">
                          <a:solidFill>
                            <a:schemeClr val="accent1">
                              <a:lumMod val="75000"/>
                            </a:schemeClr>
                          </a:solidFill>
                        </a:rPr>
                        <a:t>100000</a:t>
                      </a:r>
                    </a:p>
                  </a:txBody>
                  <a:tcPr>
                    <a:solidFill>
                      <a:schemeClr val="accent5">
                        <a:lumMod val="60000"/>
                        <a:lumOff val="40000"/>
                      </a:schemeClr>
                    </a:solidFill>
                  </a:tcPr>
                </a:tc>
                <a:extLst>
                  <a:ext uri="{0D108BD9-81ED-4DB2-BD59-A6C34878D82A}">
                    <a16:rowId xmlns:a16="http://schemas.microsoft.com/office/drawing/2014/main" val="3760752195"/>
                  </a:ext>
                </a:extLst>
              </a:tr>
            </a:tbl>
          </a:graphicData>
        </a:graphic>
      </p:graphicFrame>
      <p:sp>
        <p:nvSpPr>
          <p:cNvPr id="26" name="Flecha derecha 25">
            <a:extLst>
              <a:ext uri="{FF2B5EF4-FFF2-40B4-BE49-F238E27FC236}">
                <a16:creationId xmlns:a16="http://schemas.microsoft.com/office/drawing/2014/main" id="{6C76B7F2-DC4D-F0E6-0A8D-909582E4C3C1}"/>
              </a:ext>
            </a:extLst>
          </p:cNvPr>
          <p:cNvSpPr/>
          <p:nvPr/>
        </p:nvSpPr>
        <p:spPr>
          <a:xfrm>
            <a:off x="111987" y="4896132"/>
            <a:ext cx="1159098" cy="769435"/>
          </a:xfrm>
          <a:prstGeom prst="righ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110000</a:t>
            </a:r>
          </a:p>
        </p:txBody>
      </p:sp>
      <p:sp>
        <p:nvSpPr>
          <p:cNvPr id="27" name="Flecha derecha 26">
            <a:extLst>
              <a:ext uri="{FF2B5EF4-FFF2-40B4-BE49-F238E27FC236}">
                <a16:creationId xmlns:a16="http://schemas.microsoft.com/office/drawing/2014/main" id="{BA5E7EB6-ED2C-059B-8C50-1B4D22C79B25}"/>
              </a:ext>
            </a:extLst>
          </p:cNvPr>
          <p:cNvSpPr/>
          <p:nvPr/>
        </p:nvSpPr>
        <p:spPr>
          <a:xfrm>
            <a:off x="4338687" y="4941266"/>
            <a:ext cx="1159098" cy="769435"/>
          </a:xfrm>
          <a:prstGeom prst="righ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010000</a:t>
            </a:r>
          </a:p>
        </p:txBody>
      </p:sp>
      <p:pic>
        <p:nvPicPr>
          <p:cNvPr id="28" name="Imagen 27">
            <a:extLst>
              <a:ext uri="{FF2B5EF4-FFF2-40B4-BE49-F238E27FC236}">
                <a16:creationId xmlns:a16="http://schemas.microsoft.com/office/drawing/2014/main" id="{01524C23-1384-914A-F13A-BCB97C0EA8F9}"/>
              </a:ext>
            </a:extLst>
          </p:cNvPr>
          <p:cNvPicPr>
            <a:picLocks noChangeAspect="1"/>
          </p:cNvPicPr>
          <p:nvPr/>
        </p:nvPicPr>
        <p:blipFill>
          <a:blip r:embed="rId3"/>
          <a:stretch>
            <a:fillRect/>
          </a:stretch>
        </p:blipFill>
        <p:spPr>
          <a:xfrm>
            <a:off x="5560104" y="5016027"/>
            <a:ext cx="542637" cy="542637"/>
          </a:xfrm>
          <a:prstGeom prst="rect">
            <a:avLst/>
          </a:prstGeom>
        </p:spPr>
      </p:pic>
      <p:sp>
        <p:nvSpPr>
          <p:cNvPr id="29" name="CuadroTexto 28">
            <a:extLst>
              <a:ext uri="{FF2B5EF4-FFF2-40B4-BE49-F238E27FC236}">
                <a16:creationId xmlns:a16="http://schemas.microsoft.com/office/drawing/2014/main" id="{C253E784-F949-8E67-A67A-147A815E1F38}"/>
              </a:ext>
            </a:extLst>
          </p:cNvPr>
          <p:cNvSpPr txBox="1"/>
          <p:nvPr/>
        </p:nvSpPr>
        <p:spPr>
          <a:xfrm>
            <a:off x="5538231" y="5577483"/>
            <a:ext cx="577530" cy="276999"/>
          </a:xfrm>
          <a:prstGeom prst="rect">
            <a:avLst/>
          </a:prstGeom>
          <a:noFill/>
        </p:spPr>
        <p:txBody>
          <a:bodyPr wrap="square" rtlCol="0">
            <a:spAutoFit/>
          </a:bodyPr>
          <a:lstStyle/>
          <a:p>
            <a:r>
              <a:rPr lang="es-ES" sz="1200" b="1" dirty="0">
                <a:solidFill>
                  <a:schemeClr val="bg2">
                    <a:lumMod val="25000"/>
                  </a:schemeClr>
                </a:solidFill>
                <a:cs typeface="Calibri" panose="020F0502020204030204" pitchFamily="34" charset="0"/>
              </a:rPr>
              <a:t>RTR-F</a:t>
            </a:r>
          </a:p>
        </p:txBody>
      </p:sp>
      <p:sp>
        <p:nvSpPr>
          <p:cNvPr id="30" name="Flecha derecha 29">
            <a:extLst>
              <a:ext uri="{FF2B5EF4-FFF2-40B4-BE49-F238E27FC236}">
                <a16:creationId xmlns:a16="http://schemas.microsoft.com/office/drawing/2014/main" id="{749AA596-D21A-15CB-CC20-55048D266A47}"/>
              </a:ext>
            </a:extLst>
          </p:cNvPr>
          <p:cNvSpPr/>
          <p:nvPr/>
        </p:nvSpPr>
        <p:spPr>
          <a:xfrm>
            <a:off x="2131627" y="4984214"/>
            <a:ext cx="1253819" cy="593269"/>
          </a:xfrm>
          <a:prstGeom prst="righ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&amp;</a:t>
            </a:r>
          </a:p>
        </p:txBody>
      </p:sp>
      <p:sp>
        <p:nvSpPr>
          <p:cNvPr id="31" name="Flecha izquierda 30">
            <a:extLst>
              <a:ext uri="{FF2B5EF4-FFF2-40B4-BE49-F238E27FC236}">
                <a16:creationId xmlns:a16="http://schemas.microsoft.com/office/drawing/2014/main" id="{8ADAD699-7457-36AB-B66C-7D8B38A82966}"/>
              </a:ext>
            </a:extLst>
          </p:cNvPr>
          <p:cNvSpPr/>
          <p:nvPr/>
        </p:nvSpPr>
        <p:spPr>
          <a:xfrm rot="20848383">
            <a:off x="2249635" y="5433541"/>
            <a:ext cx="1145954" cy="593269"/>
          </a:xfrm>
          <a:prstGeom prst="lef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&amp; !</a:t>
            </a:r>
          </a:p>
        </p:txBody>
      </p:sp>
      <p:sp>
        <p:nvSpPr>
          <p:cNvPr id="32" name="Flecha izquierda 31">
            <a:extLst>
              <a:ext uri="{FF2B5EF4-FFF2-40B4-BE49-F238E27FC236}">
                <a16:creationId xmlns:a16="http://schemas.microsoft.com/office/drawing/2014/main" id="{A7C431E9-CD93-C59C-D835-A2576A1A229F}"/>
              </a:ext>
            </a:extLst>
          </p:cNvPr>
          <p:cNvSpPr/>
          <p:nvPr/>
        </p:nvSpPr>
        <p:spPr>
          <a:xfrm rot="20848383">
            <a:off x="1036368" y="5573763"/>
            <a:ext cx="1145954" cy="741957"/>
          </a:xfrm>
          <a:prstGeom prst="lef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100000</a:t>
            </a:r>
          </a:p>
        </p:txBody>
      </p:sp>
      <p:sp>
        <p:nvSpPr>
          <p:cNvPr id="57" name="Flecha izquierda 56">
            <a:extLst>
              <a:ext uri="{FF2B5EF4-FFF2-40B4-BE49-F238E27FC236}">
                <a16:creationId xmlns:a16="http://schemas.microsoft.com/office/drawing/2014/main" id="{83CD88C4-847C-A889-77CE-18C63A7917C3}"/>
              </a:ext>
            </a:extLst>
          </p:cNvPr>
          <p:cNvSpPr/>
          <p:nvPr/>
        </p:nvSpPr>
        <p:spPr>
          <a:xfrm rot="20848383">
            <a:off x="8500702" y="2820801"/>
            <a:ext cx="1145954" cy="593269"/>
          </a:xfrm>
          <a:prstGeom prst="lef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&amp; !</a:t>
            </a:r>
          </a:p>
        </p:txBody>
      </p:sp>
      <p:sp>
        <p:nvSpPr>
          <p:cNvPr id="58" name="Flecha izquierda 57">
            <a:extLst>
              <a:ext uri="{FF2B5EF4-FFF2-40B4-BE49-F238E27FC236}">
                <a16:creationId xmlns:a16="http://schemas.microsoft.com/office/drawing/2014/main" id="{60A19648-1FB6-FDD3-0C79-949E4EB61F2C}"/>
              </a:ext>
            </a:extLst>
          </p:cNvPr>
          <p:cNvSpPr/>
          <p:nvPr/>
        </p:nvSpPr>
        <p:spPr>
          <a:xfrm rot="20848383">
            <a:off x="7287435" y="2961023"/>
            <a:ext cx="1145954" cy="741957"/>
          </a:xfrm>
          <a:prstGeom prst="leftArrow">
            <a:avLst/>
          </a:prstGeom>
          <a:solidFill>
            <a:schemeClr val="accent1">
              <a:lumMod val="75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rPr>
              <a:t>000000</a:t>
            </a:r>
          </a:p>
        </p:txBody>
      </p:sp>
      <p:sp>
        <p:nvSpPr>
          <p:cNvPr id="59" name="Rectángulo redondeado 58">
            <a:extLst>
              <a:ext uri="{FF2B5EF4-FFF2-40B4-BE49-F238E27FC236}">
                <a16:creationId xmlns:a16="http://schemas.microsoft.com/office/drawing/2014/main" id="{D42A925E-282E-739C-A24D-06976B0E59D3}"/>
              </a:ext>
            </a:extLst>
          </p:cNvPr>
          <p:cNvSpPr/>
          <p:nvPr/>
        </p:nvSpPr>
        <p:spPr>
          <a:xfrm>
            <a:off x="4728993" y="6304739"/>
            <a:ext cx="2734014" cy="436526"/>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a:solidFill>
                  <a:schemeClr val="bg2">
                    <a:lumMod val="25000"/>
                  </a:schemeClr>
                </a:solidFill>
              </a:rPr>
              <a:t>3 </a:t>
            </a:r>
            <a:r>
              <a:rPr lang="es-ES" dirty="0" err="1">
                <a:solidFill>
                  <a:schemeClr val="bg2">
                    <a:lumMod val="25000"/>
                  </a:schemeClr>
                </a:solidFill>
              </a:rPr>
              <a:t>lookups</a:t>
            </a:r>
            <a:r>
              <a:rPr lang="es-ES" dirty="0">
                <a:solidFill>
                  <a:schemeClr val="bg2">
                    <a:lumMod val="25000"/>
                  </a:schemeClr>
                </a:solidFill>
              </a:rPr>
              <a:t> x 3 replicaciones</a:t>
            </a:r>
          </a:p>
        </p:txBody>
      </p:sp>
    </p:spTree>
    <p:extLst>
      <p:ext uri="{BB962C8B-B14F-4D97-AF65-F5344CB8AC3E}">
        <p14:creationId xmlns:p14="http://schemas.microsoft.com/office/powerpoint/2010/main" val="209731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15"/>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left)">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wipe(right)">
                                      <p:cBhvr>
                                        <p:cTn id="25" dur="500"/>
                                        <p:tgtEl>
                                          <p:spTgt spid="23"/>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24"/>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25"/>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26"/>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27"/>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8"/>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29"/>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wipe(left)">
                                      <p:cBhvr>
                                        <p:cTn id="48" dur="500"/>
                                        <p:tgtEl>
                                          <p:spTgt spid="30"/>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2" fill="hold" grpId="0" nodeType="click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wipe(right)">
                                      <p:cBhvr>
                                        <p:cTn id="53" dur="500"/>
                                        <p:tgtEl>
                                          <p:spTgt spid="31"/>
                                        </p:tgtEl>
                                      </p:cBhvr>
                                    </p:animEffec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32"/>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33"/>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34"/>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35"/>
                                        </p:tgtEl>
                                        <p:attrNameLst>
                                          <p:attrName>style.visibility</p:attrName>
                                        </p:attrNameLst>
                                      </p:cBhvr>
                                      <p:to>
                                        <p:strVal val="visible"/>
                                      </p:to>
                                    </p:set>
                                  </p:childTnLst>
                                </p:cTn>
                              </p:par>
                              <p:par>
                                <p:cTn id="68" presetID="1" presetClass="entr" presetSubtype="0" fill="hold" nodeType="withEffect">
                                  <p:stCondLst>
                                    <p:cond delay="0"/>
                                  </p:stCondLst>
                                  <p:childTnLst>
                                    <p:set>
                                      <p:cBhvr>
                                        <p:cTn id="69" dur="1" fill="hold">
                                          <p:stCondLst>
                                            <p:cond delay="0"/>
                                          </p:stCondLst>
                                        </p:cTn>
                                        <p:tgtEl>
                                          <p:spTgt spid="36"/>
                                        </p:tgtEl>
                                        <p:attrNameLst>
                                          <p:attrName>style.visibility</p:attrName>
                                        </p:attrNameLst>
                                      </p:cBhvr>
                                      <p:to>
                                        <p:strVal val="visible"/>
                                      </p:to>
                                    </p:set>
                                  </p:childTnLst>
                                </p:cTn>
                              </p:par>
                              <p:par>
                                <p:cTn id="70" presetID="1" presetClass="entr" presetSubtype="0" fill="hold" grpId="0" nodeType="withEffect">
                                  <p:stCondLst>
                                    <p:cond delay="0"/>
                                  </p:stCondLst>
                                  <p:childTnLst>
                                    <p:set>
                                      <p:cBhvr>
                                        <p:cTn id="71" dur="1" fill="hold">
                                          <p:stCondLst>
                                            <p:cond delay="0"/>
                                          </p:stCondLst>
                                        </p:cTn>
                                        <p:tgtEl>
                                          <p:spTgt spid="37"/>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grpId="0" nodeType="clickEffect">
                                  <p:stCondLst>
                                    <p:cond delay="0"/>
                                  </p:stCondLst>
                                  <p:childTnLst>
                                    <p:set>
                                      <p:cBhvr>
                                        <p:cTn id="75" dur="1" fill="hold">
                                          <p:stCondLst>
                                            <p:cond delay="0"/>
                                          </p:stCondLst>
                                        </p:cTn>
                                        <p:tgtEl>
                                          <p:spTgt spid="38"/>
                                        </p:tgtEl>
                                        <p:attrNameLst>
                                          <p:attrName>style.visibility</p:attrName>
                                        </p:attrNameLst>
                                      </p:cBhvr>
                                      <p:to>
                                        <p:strVal val="visible"/>
                                      </p:to>
                                    </p:set>
                                    <p:animEffect transition="in" filter="wipe(left)">
                                      <p:cBhvr>
                                        <p:cTn id="76" dur="500"/>
                                        <p:tgtEl>
                                          <p:spTgt spid="38"/>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2" fill="hold" grpId="0" nodeType="clickEffect">
                                  <p:stCondLst>
                                    <p:cond delay="0"/>
                                  </p:stCondLst>
                                  <p:childTnLst>
                                    <p:set>
                                      <p:cBhvr>
                                        <p:cTn id="80" dur="1" fill="hold">
                                          <p:stCondLst>
                                            <p:cond delay="0"/>
                                          </p:stCondLst>
                                        </p:cTn>
                                        <p:tgtEl>
                                          <p:spTgt spid="57"/>
                                        </p:tgtEl>
                                        <p:attrNameLst>
                                          <p:attrName>style.visibility</p:attrName>
                                        </p:attrNameLst>
                                      </p:cBhvr>
                                      <p:to>
                                        <p:strVal val="visible"/>
                                      </p:to>
                                    </p:set>
                                    <p:animEffect transition="in" filter="wipe(right)">
                                      <p:cBhvr>
                                        <p:cTn id="81" dur="500"/>
                                        <p:tgtEl>
                                          <p:spTgt spid="57"/>
                                        </p:tgtEl>
                                      </p:cBhvr>
                                    </p:animEffect>
                                  </p:childTnLst>
                                </p:cTn>
                              </p:par>
                            </p:childTnLst>
                          </p:cTn>
                        </p:par>
                      </p:childTnLst>
                    </p:cTn>
                  </p:par>
                  <p:par>
                    <p:cTn id="82" fill="hold">
                      <p:stCondLst>
                        <p:cond delay="indefinite"/>
                      </p:stCondLst>
                      <p:childTnLst>
                        <p:par>
                          <p:cTn id="83" fill="hold">
                            <p:stCondLst>
                              <p:cond delay="0"/>
                            </p:stCondLst>
                            <p:childTnLst>
                              <p:par>
                                <p:cTn id="84" presetID="1" presetClass="entr" presetSubtype="0" fill="hold" grpId="0" nodeType="clickEffect">
                                  <p:stCondLst>
                                    <p:cond delay="0"/>
                                  </p:stCondLst>
                                  <p:childTnLst>
                                    <p:set>
                                      <p:cBhvr>
                                        <p:cTn id="85" dur="1" fill="hold">
                                          <p:stCondLst>
                                            <p:cond delay="0"/>
                                          </p:stCondLst>
                                        </p:cTn>
                                        <p:tgtEl>
                                          <p:spTgt spid="58"/>
                                        </p:tgtEl>
                                        <p:attrNameLst>
                                          <p:attrName>style.visibility</p:attrName>
                                        </p:attrNameLst>
                                      </p:cBhvr>
                                      <p:to>
                                        <p:strVal val="visible"/>
                                      </p:to>
                                    </p:set>
                                  </p:childTnLst>
                                </p:cTn>
                              </p:par>
                            </p:childTnLst>
                          </p:cTn>
                        </p:par>
                      </p:childTnLst>
                    </p:cTn>
                  </p:par>
                  <p:par>
                    <p:cTn id="86" fill="hold">
                      <p:stCondLst>
                        <p:cond delay="indefinite"/>
                      </p:stCondLst>
                      <p:childTnLst>
                        <p:par>
                          <p:cTn id="87" fill="hold">
                            <p:stCondLst>
                              <p:cond delay="0"/>
                            </p:stCondLst>
                            <p:childTnLst>
                              <p:par>
                                <p:cTn id="88" presetID="1" presetClass="entr" presetSubtype="0" fill="hold" grpId="1" nodeType="clickEffect">
                                  <p:stCondLst>
                                    <p:cond delay="0"/>
                                  </p:stCondLst>
                                  <p:childTnLst>
                                    <p:set>
                                      <p:cBhvr>
                                        <p:cTn id="89"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7" grpId="0"/>
      <p:bldP spid="38" grpId="0" animBg="1"/>
      <p:bldP spid="13" grpId="0" animBg="1"/>
      <p:bldP spid="14" grpId="0" animBg="1"/>
      <p:bldP spid="17" grpId="0"/>
      <p:bldP spid="21" grpId="0" animBg="1"/>
      <p:bldP spid="23" grpId="0" animBg="1"/>
      <p:bldP spid="24" grpId="0" animBg="1"/>
      <p:bldP spid="26" grpId="0" animBg="1"/>
      <p:bldP spid="27" grpId="0" animBg="1"/>
      <p:bldP spid="29" grpId="0"/>
      <p:bldP spid="30" grpId="0" animBg="1"/>
      <p:bldP spid="31" grpId="0" animBg="1"/>
      <p:bldP spid="32" grpId="0" animBg="1"/>
      <p:bldP spid="57" grpId="0" animBg="1"/>
      <p:bldP spid="58" grpId="0" animBg="1"/>
      <p:bldP spid="59"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redondeado 4">
            <a:extLst>
              <a:ext uri="{FF2B5EF4-FFF2-40B4-BE49-F238E27FC236}">
                <a16:creationId xmlns:a16="http://schemas.microsoft.com/office/drawing/2014/main" id="{865E205B-FDF5-644D-BDA3-CE4DEE765E53}"/>
              </a:ext>
            </a:extLst>
          </p:cNvPr>
          <p:cNvSpPr/>
          <p:nvPr/>
        </p:nvSpPr>
        <p:spPr>
          <a:xfrm>
            <a:off x="485034" y="2321378"/>
            <a:ext cx="6973289" cy="914400"/>
          </a:xfrm>
          <a:prstGeom prst="round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3600" dirty="0" err="1">
                <a:solidFill>
                  <a:schemeClr val="accent5">
                    <a:lumMod val="60000"/>
                    <a:lumOff val="40000"/>
                  </a:schemeClr>
                </a:solidFill>
                <a:ea typeface="Blogger Sans" panose="02000506030000020004" pitchFamily="2" charset="0"/>
                <a:cs typeface="Verdana" panose="020B0604030504040204" pitchFamily="34" charset="0"/>
              </a:rPr>
              <a:t>Multicast</a:t>
            </a:r>
            <a:r>
              <a:rPr lang="es-ES" sz="3600" dirty="0">
                <a:solidFill>
                  <a:schemeClr val="accent5">
                    <a:lumMod val="60000"/>
                    <a:lumOff val="40000"/>
                  </a:schemeClr>
                </a:solidFill>
                <a:ea typeface="Blogger Sans" panose="02000506030000020004" pitchFamily="2" charset="0"/>
                <a:cs typeface="Verdana" panose="020B0604030504040204" pitchFamily="34" charset="0"/>
              </a:rPr>
              <a:t> 101 - </a:t>
            </a:r>
            <a:r>
              <a:rPr lang="es-ES" sz="3600" i="1" dirty="0" err="1">
                <a:solidFill>
                  <a:schemeClr val="accent5">
                    <a:lumMod val="60000"/>
                    <a:lumOff val="40000"/>
                  </a:schemeClr>
                </a:solidFill>
                <a:ea typeface="Blogger Sans" panose="02000506030000020004" pitchFamily="2" charset="0"/>
                <a:cs typeface="Verdana" panose="020B0604030504040204" pitchFamily="34" charset="0"/>
              </a:rPr>
              <a:t>express</a:t>
            </a:r>
            <a:endParaRPr lang="es-ES" sz="3600" i="1" dirty="0">
              <a:solidFill>
                <a:schemeClr val="accent5">
                  <a:lumMod val="60000"/>
                  <a:lumOff val="40000"/>
                </a:schemeClr>
              </a:solidFill>
              <a:ea typeface="Blogger Sans" panose="02000506030000020004" pitchFamily="2" charset="0"/>
              <a:cs typeface="Verdana" panose="020B0604030504040204" pitchFamily="34" charset="0"/>
            </a:endParaRPr>
          </a:p>
        </p:txBody>
      </p:sp>
      <p:pic>
        <p:nvPicPr>
          <p:cNvPr id="1028" name="Picture 4">
            <a:extLst>
              <a:ext uri="{FF2B5EF4-FFF2-40B4-BE49-F238E27FC236}">
                <a16:creationId xmlns:a16="http://schemas.microsoft.com/office/drawing/2014/main" id="{B1C167E2-981F-E639-746F-C5B65B7029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8323" y="2106692"/>
            <a:ext cx="4333461" cy="4333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46762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Arquitectura BIER</a:t>
            </a:r>
          </a:p>
        </p:txBody>
      </p:sp>
      <p:cxnSp>
        <p:nvCxnSpPr>
          <p:cNvPr id="6" name="Conector recto 5">
            <a:extLst>
              <a:ext uri="{FF2B5EF4-FFF2-40B4-BE49-F238E27FC236}">
                <a16:creationId xmlns:a16="http://schemas.microsoft.com/office/drawing/2014/main" id="{135403F7-01D5-9629-C236-2D7A880611B4}"/>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9" name="Grupo 18">
            <a:extLst>
              <a:ext uri="{FF2B5EF4-FFF2-40B4-BE49-F238E27FC236}">
                <a16:creationId xmlns:a16="http://schemas.microsoft.com/office/drawing/2014/main" id="{F00C6E7B-9484-87E4-9C5E-191F440EDC6C}"/>
              </a:ext>
            </a:extLst>
          </p:cNvPr>
          <p:cNvGrpSpPr/>
          <p:nvPr/>
        </p:nvGrpSpPr>
        <p:grpSpPr>
          <a:xfrm>
            <a:off x="4903667" y="2084011"/>
            <a:ext cx="3148513" cy="3006492"/>
            <a:chOff x="167893" y="2316136"/>
            <a:chExt cx="3148513" cy="3006492"/>
          </a:xfrm>
        </p:grpSpPr>
        <p:sp>
          <p:nvSpPr>
            <p:cNvPr id="18" name="Rectángulo redondeado 17">
              <a:extLst>
                <a:ext uri="{FF2B5EF4-FFF2-40B4-BE49-F238E27FC236}">
                  <a16:creationId xmlns:a16="http://schemas.microsoft.com/office/drawing/2014/main" id="{A963580C-9C56-E265-C676-AE1C2F6E847A}"/>
                </a:ext>
              </a:extLst>
            </p:cNvPr>
            <p:cNvSpPr/>
            <p:nvPr/>
          </p:nvSpPr>
          <p:spPr>
            <a:xfrm>
              <a:off x="167893" y="2316136"/>
              <a:ext cx="3148513" cy="3006492"/>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s-ES" dirty="0">
                <a:solidFill>
                  <a:schemeClr val="accent1">
                    <a:lumMod val="75000"/>
                  </a:schemeClr>
                </a:solidFill>
                <a:ea typeface="Verdana" panose="020B0604030504040204" pitchFamily="34" charset="0"/>
                <a:cs typeface="Verdana" panose="020B0604030504040204" pitchFamily="34" charset="0"/>
              </a:endParaRPr>
            </a:p>
          </p:txBody>
        </p:sp>
        <p:sp>
          <p:nvSpPr>
            <p:cNvPr id="4" name="Rectángulo redondeado 3">
              <a:extLst>
                <a:ext uri="{FF2B5EF4-FFF2-40B4-BE49-F238E27FC236}">
                  <a16:creationId xmlns:a16="http://schemas.microsoft.com/office/drawing/2014/main" id="{8C148315-73BC-3647-AA64-0EB29A8C3E2B}"/>
                </a:ext>
              </a:extLst>
            </p:cNvPr>
            <p:cNvSpPr/>
            <p:nvPr/>
          </p:nvSpPr>
          <p:spPr>
            <a:xfrm>
              <a:off x="372614" y="4507142"/>
              <a:ext cx="2657190" cy="481929"/>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solidFill>
                    <a:schemeClr val="accent5">
                      <a:lumMod val="60000"/>
                      <a:lumOff val="40000"/>
                    </a:schemeClr>
                  </a:solidFill>
                  <a:ea typeface="Verdana" panose="020B0604030504040204" pitchFamily="34" charset="0"/>
                  <a:cs typeface="Verdana" panose="020B0604030504040204" pitchFamily="34" charset="0"/>
                </a:rPr>
                <a:t>Routing</a:t>
              </a:r>
              <a:r>
                <a:rPr lang="es-ES" dirty="0">
                  <a:solidFill>
                    <a:schemeClr val="accent5">
                      <a:lumMod val="60000"/>
                      <a:lumOff val="40000"/>
                    </a:schemeClr>
                  </a:solidFill>
                  <a:ea typeface="Verdana" panose="020B0604030504040204" pitchFamily="34" charset="0"/>
                  <a:cs typeface="Verdana" panose="020B0604030504040204" pitchFamily="34" charset="0"/>
                </a:rPr>
                <a:t> </a:t>
              </a:r>
              <a:r>
                <a:rPr lang="es-ES" dirty="0" err="1">
                  <a:solidFill>
                    <a:schemeClr val="accent5">
                      <a:lumMod val="60000"/>
                      <a:lumOff val="40000"/>
                    </a:schemeClr>
                  </a:solidFill>
                  <a:ea typeface="Verdana" panose="020B0604030504040204" pitchFamily="34" charset="0"/>
                  <a:cs typeface="Verdana" panose="020B0604030504040204" pitchFamily="34" charset="0"/>
                </a:rPr>
                <a:t>underlay</a:t>
              </a:r>
              <a:endParaRPr lang="es-ES" dirty="0">
                <a:solidFill>
                  <a:schemeClr val="accent5">
                    <a:lumMod val="60000"/>
                    <a:lumOff val="40000"/>
                  </a:schemeClr>
                </a:solidFill>
                <a:ea typeface="Verdana" panose="020B0604030504040204" pitchFamily="34" charset="0"/>
                <a:cs typeface="Verdana" panose="020B0604030504040204" pitchFamily="34" charset="0"/>
              </a:endParaRPr>
            </a:p>
          </p:txBody>
        </p:sp>
        <p:sp>
          <p:nvSpPr>
            <p:cNvPr id="12" name="Rectángulo redondeado 11">
              <a:extLst>
                <a:ext uri="{FF2B5EF4-FFF2-40B4-BE49-F238E27FC236}">
                  <a16:creationId xmlns:a16="http://schemas.microsoft.com/office/drawing/2014/main" id="{28F060F5-BC85-CE02-E298-E24DF2EFCCA4}"/>
                </a:ext>
              </a:extLst>
            </p:cNvPr>
            <p:cNvSpPr/>
            <p:nvPr/>
          </p:nvSpPr>
          <p:spPr>
            <a:xfrm>
              <a:off x="372613" y="3555490"/>
              <a:ext cx="2657190" cy="481929"/>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ea typeface="Verdana" panose="020B0604030504040204" pitchFamily="34" charset="0"/>
                  <a:cs typeface="Verdana" panose="020B0604030504040204" pitchFamily="34" charset="0"/>
                </a:rPr>
                <a:t>BIER </a:t>
              </a:r>
              <a:r>
                <a:rPr lang="es-ES" dirty="0" err="1">
                  <a:solidFill>
                    <a:schemeClr val="accent5">
                      <a:lumMod val="60000"/>
                      <a:lumOff val="40000"/>
                    </a:schemeClr>
                  </a:solidFill>
                  <a:ea typeface="Verdana" panose="020B0604030504040204" pitchFamily="34" charset="0"/>
                  <a:cs typeface="Verdana" panose="020B0604030504040204" pitchFamily="34" charset="0"/>
                </a:rPr>
                <a:t>layer</a:t>
              </a:r>
              <a:endParaRPr lang="es-ES" dirty="0">
                <a:solidFill>
                  <a:schemeClr val="accent5">
                    <a:lumMod val="60000"/>
                    <a:lumOff val="40000"/>
                  </a:schemeClr>
                </a:solidFill>
                <a:ea typeface="Verdana" panose="020B0604030504040204" pitchFamily="34" charset="0"/>
                <a:cs typeface="Verdana" panose="020B0604030504040204" pitchFamily="34" charset="0"/>
              </a:endParaRPr>
            </a:p>
          </p:txBody>
        </p:sp>
        <p:sp>
          <p:nvSpPr>
            <p:cNvPr id="10" name="Rectángulo redondeado 9">
              <a:extLst>
                <a:ext uri="{FF2B5EF4-FFF2-40B4-BE49-F238E27FC236}">
                  <a16:creationId xmlns:a16="http://schemas.microsoft.com/office/drawing/2014/main" id="{2EC4C37E-46F6-1F21-35EC-F5EC3472CDC9}"/>
                </a:ext>
              </a:extLst>
            </p:cNvPr>
            <p:cNvSpPr/>
            <p:nvPr/>
          </p:nvSpPr>
          <p:spPr>
            <a:xfrm>
              <a:off x="372614" y="2652145"/>
              <a:ext cx="2657189" cy="481929"/>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solidFill>
                    <a:schemeClr val="accent5">
                      <a:lumMod val="60000"/>
                      <a:lumOff val="40000"/>
                    </a:schemeClr>
                  </a:solidFill>
                  <a:ea typeface="Verdana" panose="020B0604030504040204" pitchFamily="34" charset="0"/>
                  <a:cs typeface="Verdana" panose="020B0604030504040204" pitchFamily="34" charset="0"/>
                </a:rPr>
                <a:t>Multicast</a:t>
              </a:r>
              <a:r>
                <a:rPr lang="es-ES" dirty="0">
                  <a:solidFill>
                    <a:schemeClr val="accent5">
                      <a:lumMod val="60000"/>
                      <a:lumOff val="40000"/>
                    </a:schemeClr>
                  </a:solidFill>
                  <a:ea typeface="Verdana" panose="020B0604030504040204" pitchFamily="34" charset="0"/>
                  <a:cs typeface="Verdana" panose="020B0604030504040204" pitchFamily="34" charset="0"/>
                </a:rPr>
                <a:t> </a:t>
              </a:r>
              <a:r>
                <a:rPr lang="es-ES" dirty="0" err="1">
                  <a:solidFill>
                    <a:schemeClr val="accent5">
                      <a:lumMod val="60000"/>
                      <a:lumOff val="40000"/>
                    </a:schemeClr>
                  </a:solidFill>
                  <a:ea typeface="Verdana" panose="020B0604030504040204" pitchFamily="34" charset="0"/>
                  <a:cs typeface="Verdana" panose="020B0604030504040204" pitchFamily="34" charset="0"/>
                </a:rPr>
                <a:t>flow</a:t>
              </a:r>
              <a:r>
                <a:rPr lang="es-ES" dirty="0">
                  <a:solidFill>
                    <a:schemeClr val="accent5">
                      <a:lumMod val="60000"/>
                      <a:lumOff val="40000"/>
                    </a:schemeClr>
                  </a:solidFill>
                  <a:ea typeface="Verdana" panose="020B0604030504040204" pitchFamily="34" charset="0"/>
                  <a:cs typeface="Verdana" panose="020B0604030504040204" pitchFamily="34" charset="0"/>
                </a:rPr>
                <a:t> </a:t>
              </a:r>
              <a:r>
                <a:rPr lang="es-ES" dirty="0" err="1">
                  <a:solidFill>
                    <a:schemeClr val="accent5">
                      <a:lumMod val="60000"/>
                      <a:lumOff val="40000"/>
                    </a:schemeClr>
                  </a:solidFill>
                  <a:ea typeface="Verdana" panose="020B0604030504040204" pitchFamily="34" charset="0"/>
                  <a:cs typeface="Verdana" panose="020B0604030504040204" pitchFamily="34" charset="0"/>
                </a:rPr>
                <a:t>overlay</a:t>
              </a:r>
              <a:endParaRPr lang="es-ES" dirty="0">
                <a:solidFill>
                  <a:schemeClr val="accent5">
                    <a:lumMod val="60000"/>
                    <a:lumOff val="40000"/>
                  </a:schemeClr>
                </a:solidFill>
                <a:ea typeface="Verdana" panose="020B0604030504040204" pitchFamily="34" charset="0"/>
                <a:cs typeface="Verdana" panose="020B0604030504040204" pitchFamily="34" charset="0"/>
              </a:endParaRPr>
            </a:p>
          </p:txBody>
        </p:sp>
      </p:grpSp>
      <p:sp>
        <p:nvSpPr>
          <p:cNvPr id="21" name="CuadroTexto 20">
            <a:extLst>
              <a:ext uri="{FF2B5EF4-FFF2-40B4-BE49-F238E27FC236}">
                <a16:creationId xmlns:a16="http://schemas.microsoft.com/office/drawing/2014/main" id="{CF41D34E-8263-08CF-1A4B-E672D758F495}"/>
              </a:ext>
            </a:extLst>
          </p:cNvPr>
          <p:cNvSpPr txBox="1"/>
          <p:nvPr/>
        </p:nvSpPr>
        <p:spPr>
          <a:xfrm>
            <a:off x="0" y="1322476"/>
            <a:ext cx="4432819" cy="923330"/>
          </a:xfrm>
          <a:prstGeom prst="rect">
            <a:avLst/>
          </a:prstGeom>
          <a:noFill/>
        </p:spPr>
        <p:txBody>
          <a:bodyPr wrap="square">
            <a:spAutoFit/>
          </a:bodyPr>
          <a:lstStyle/>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Proceso para determinar los emisores y receptores de los flujos </a:t>
            </a:r>
            <a:r>
              <a:rPr lang="es-ES" dirty="0" err="1">
                <a:solidFill>
                  <a:schemeClr val="accent1">
                    <a:lumMod val="75000"/>
                  </a:schemeClr>
                </a:solidFill>
                <a:ea typeface="Verdana" panose="020B0604030504040204" pitchFamily="34" charset="0"/>
                <a:cs typeface="Verdana" panose="020B0604030504040204" pitchFamily="34" charset="0"/>
              </a:rPr>
              <a:t>multicast</a:t>
            </a:r>
            <a:r>
              <a:rPr lang="es-ES" dirty="0">
                <a:solidFill>
                  <a:schemeClr val="accent1">
                    <a:lumMod val="75000"/>
                  </a:schemeClr>
                </a:solidFill>
                <a:ea typeface="Verdana" panose="020B0604030504040204" pitchFamily="34" charset="0"/>
                <a:cs typeface="Verdana" panose="020B0604030504040204" pitchFamily="34" charset="0"/>
              </a:rPr>
              <a:t> en GRT (PIM) o una VPN IP (NG-MVPN)</a:t>
            </a:r>
          </a:p>
        </p:txBody>
      </p:sp>
      <p:cxnSp>
        <p:nvCxnSpPr>
          <p:cNvPr id="23" name="Conector recto 22">
            <a:extLst>
              <a:ext uri="{FF2B5EF4-FFF2-40B4-BE49-F238E27FC236}">
                <a16:creationId xmlns:a16="http://schemas.microsoft.com/office/drawing/2014/main" id="{B8E45816-A784-2B95-5C49-B310C83B93D9}"/>
              </a:ext>
            </a:extLst>
          </p:cNvPr>
          <p:cNvCxnSpPr>
            <a:cxnSpLocks/>
          </p:cNvCxnSpPr>
          <p:nvPr/>
        </p:nvCxnSpPr>
        <p:spPr>
          <a:xfrm>
            <a:off x="1105469" y="2297188"/>
            <a:ext cx="3327350"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D1C8DC92-17C7-8FEC-B652-EADEDAA88F69}"/>
              </a:ext>
            </a:extLst>
          </p:cNvPr>
          <p:cNvCxnSpPr>
            <a:cxnSpLocks/>
            <a:endCxn id="10" idx="1"/>
          </p:cNvCxnSpPr>
          <p:nvPr/>
        </p:nvCxnSpPr>
        <p:spPr>
          <a:xfrm>
            <a:off x="4432819" y="2306886"/>
            <a:ext cx="675569" cy="354099"/>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CuadroTexto 29">
            <a:extLst>
              <a:ext uri="{FF2B5EF4-FFF2-40B4-BE49-F238E27FC236}">
                <a16:creationId xmlns:a16="http://schemas.microsoft.com/office/drawing/2014/main" id="{4E235DCC-F804-42E1-3E5C-D4C381CF148E}"/>
              </a:ext>
            </a:extLst>
          </p:cNvPr>
          <p:cNvSpPr txBox="1"/>
          <p:nvPr/>
        </p:nvSpPr>
        <p:spPr>
          <a:xfrm>
            <a:off x="195189" y="5313378"/>
            <a:ext cx="5147909" cy="923330"/>
          </a:xfrm>
          <a:prstGeom prst="rect">
            <a:avLst/>
          </a:prstGeom>
          <a:noFill/>
        </p:spPr>
        <p:txBody>
          <a:bodyPr wrap="square">
            <a:spAutoFit/>
          </a:bodyPr>
          <a:lstStyle/>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Establecimiento de adyacencias entre </a:t>
            </a:r>
            <a:r>
              <a:rPr lang="es-ES" dirty="0" err="1">
                <a:solidFill>
                  <a:schemeClr val="accent1">
                    <a:lumMod val="75000"/>
                  </a:schemeClr>
                </a:solidFill>
                <a:ea typeface="Verdana" panose="020B0604030504040204" pitchFamily="34" charset="0"/>
                <a:cs typeface="Verdana" panose="020B0604030504040204" pitchFamily="34" charset="0"/>
              </a:rPr>
              <a:t>BFRs</a:t>
            </a:r>
            <a:endParaRPr lang="es-ES"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Generación del BIFT (Bit </a:t>
            </a:r>
            <a:r>
              <a:rPr lang="es-ES" dirty="0" err="1">
                <a:solidFill>
                  <a:schemeClr val="accent1">
                    <a:lumMod val="75000"/>
                  </a:schemeClr>
                </a:solidFill>
                <a:ea typeface="Verdana" panose="020B0604030504040204" pitchFamily="34" charset="0"/>
                <a:cs typeface="Verdana" panose="020B0604030504040204" pitchFamily="34" charset="0"/>
              </a:rPr>
              <a:t>Index</a:t>
            </a:r>
            <a:r>
              <a:rPr lang="es-ES" dirty="0">
                <a:solidFill>
                  <a:schemeClr val="accent1">
                    <a:lumMod val="75000"/>
                  </a:schemeClr>
                </a:solidFill>
                <a:ea typeface="Verdana" panose="020B0604030504040204" pitchFamily="34" charset="0"/>
                <a:cs typeface="Verdana" panose="020B0604030504040204" pitchFamily="34" charset="0"/>
              </a:rPr>
              <a:t> </a:t>
            </a:r>
            <a:r>
              <a:rPr lang="es-ES" dirty="0" err="1">
                <a:solidFill>
                  <a:schemeClr val="accent1">
                    <a:lumMod val="75000"/>
                  </a:schemeClr>
                </a:solidFill>
                <a:ea typeface="Verdana" panose="020B0604030504040204" pitchFamily="34" charset="0"/>
                <a:cs typeface="Verdana" panose="020B0604030504040204" pitchFamily="34" charset="0"/>
              </a:rPr>
              <a:t>Forwarding</a:t>
            </a:r>
            <a:r>
              <a:rPr lang="es-ES" dirty="0">
                <a:solidFill>
                  <a:schemeClr val="accent1">
                    <a:lumMod val="75000"/>
                  </a:schemeClr>
                </a:solidFill>
                <a:ea typeface="Verdana" panose="020B0604030504040204" pitchFamily="34" charset="0"/>
                <a:cs typeface="Verdana" panose="020B0604030504040204" pitchFamily="34" charset="0"/>
              </a:rPr>
              <a:t> Table)</a:t>
            </a:r>
          </a:p>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ISIS/OSPF/BGP</a:t>
            </a:r>
          </a:p>
        </p:txBody>
      </p:sp>
      <p:sp>
        <p:nvSpPr>
          <p:cNvPr id="34" name="CuadroTexto 33">
            <a:extLst>
              <a:ext uri="{FF2B5EF4-FFF2-40B4-BE49-F238E27FC236}">
                <a16:creationId xmlns:a16="http://schemas.microsoft.com/office/drawing/2014/main" id="{AC2FF37D-0553-416D-4C94-8CFDA8912B88}"/>
              </a:ext>
            </a:extLst>
          </p:cNvPr>
          <p:cNvSpPr txBox="1"/>
          <p:nvPr/>
        </p:nvSpPr>
        <p:spPr>
          <a:xfrm>
            <a:off x="8523028" y="1507142"/>
            <a:ext cx="3764507" cy="1477328"/>
          </a:xfrm>
          <a:prstGeom prst="rect">
            <a:avLst/>
          </a:prstGeom>
          <a:noFill/>
        </p:spPr>
        <p:txBody>
          <a:bodyPr wrap="square">
            <a:spAutoFit/>
          </a:bodyPr>
          <a:lstStyle/>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Transmisión de datos en un dominio BIER</a:t>
            </a:r>
          </a:p>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Replicación de paquetes BIER</a:t>
            </a:r>
          </a:p>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Encapsulación en el BFIR y </a:t>
            </a:r>
            <a:r>
              <a:rPr lang="es-ES" dirty="0" err="1">
                <a:solidFill>
                  <a:schemeClr val="accent1">
                    <a:lumMod val="75000"/>
                  </a:schemeClr>
                </a:solidFill>
                <a:ea typeface="Verdana" panose="020B0604030504040204" pitchFamily="34" charset="0"/>
                <a:cs typeface="Verdana" panose="020B0604030504040204" pitchFamily="34" charset="0"/>
              </a:rPr>
              <a:t>desencapsulación</a:t>
            </a:r>
            <a:r>
              <a:rPr lang="es-ES" dirty="0">
                <a:solidFill>
                  <a:schemeClr val="accent1">
                    <a:lumMod val="75000"/>
                  </a:schemeClr>
                </a:solidFill>
                <a:ea typeface="Verdana" panose="020B0604030504040204" pitchFamily="34" charset="0"/>
                <a:cs typeface="Verdana" panose="020B0604030504040204" pitchFamily="34" charset="0"/>
              </a:rPr>
              <a:t> en el BFER</a:t>
            </a:r>
          </a:p>
        </p:txBody>
      </p:sp>
      <p:cxnSp>
        <p:nvCxnSpPr>
          <p:cNvPr id="35" name="Conector recto 34">
            <a:extLst>
              <a:ext uri="{FF2B5EF4-FFF2-40B4-BE49-F238E27FC236}">
                <a16:creationId xmlns:a16="http://schemas.microsoft.com/office/drawing/2014/main" id="{2AF2E755-FA23-3BFA-21BB-45024133814F}"/>
              </a:ext>
            </a:extLst>
          </p:cNvPr>
          <p:cNvCxnSpPr>
            <a:cxnSpLocks/>
          </p:cNvCxnSpPr>
          <p:nvPr/>
        </p:nvCxnSpPr>
        <p:spPr>
          <a:xfrm>
            <a:off x="1105469" y="6277652"/>
            <a:ext cx="4237629"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Conector recto 35">
            <a:extLst>
              <a:ext uri="{FF2B5EF4-FFF2-40B4-BE49-F238E27FC236}">
                <a16:creationId xmlns:a16="http://schemas.microsoft.com/office/drawing/2014/main" id="{84AB4029-E389-CA01-D0B8-31ACA11A3BEB}"/>
              </a:ext>
            </a:extLst>
          </p:cNvPr>
          <p:cNvCxnSpPr>
            <a:cxnSpLocks/>
            <a:endCxn id="4" idx="2"/>
          </p:cNvCxnSpPr>
          <p:nvPr/>
        </p:nvCxnSpPr>
        <p:spPr>
          <a:xfrm flipV="1">
            <a:off x="5343098" y="4756946"/>
            <a:ext cx="1093885" cy="1547451"/>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Conector recto 45">
            <a:extLst>
              <a:ext uri="{FF2B5EF4-FFF2-40B4-BE49-F238E27FC236}">
                <a16:creationId xmlns:a16="http://schemas.microsoft.com/office/drawing/2014/main" id="{A8BAB63A-B37C-9003-47AE-C61810380CB2}"/>
              </a:ext>
            </a:extLst>
          </p:cNvPr>
          <p:cNvCxnSpPr>
            <a:cxnSpLocks/>
            <a:endCxn id="12" idx="3"/>
          </p:cNvCxnSpPr>
          <p:nvPr/>
        </p:nvCxnSpPr>
        <p:spPr>
          <a:xfrm flipH="1">
            <a:off x="7765577" y="3087805"/>
            <a:ext cx="887104" cy="476525"/>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Conector recto 48">
            <a:extLst>
              <a:ext uri="{FF2B5EF4-FFF2-40B4-BE49-F238E27FC236}">
                <a16:creationId xmlns:a16="http://schemas.microsoft.com/office/drawing/2014/main" id="{7E083436-A49B-5357-F885-9BE0B4DCCC0E}"/>
              </a:ext>
            </a:extLst>
          </p:cNvPr>
          <p:cNvCxnSpPr>
            <a:cxnSpLocks/>
          </p:cNvCxnSpPr>
          <p:nvPr/>
        </p:nvCxnSpPr>
        <p:spPr>
          <a:xfrm>
            <a:off x="8652681" y="3087805"/>
            <a:ext cx="2797791"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Rectángulo redondeado 2">
            <a:extLst>
              <a:ext uri="{FF2B5EF4-FFF2-40B4-BE49-F238E27FC236}">
                <a16:creationId xmlns:a16="http://schemas.microsoft.com/office/drawing/2014/main" id="{E0B18B0C-92B2-A2E6-F338-FDFDFCCB113E}"/>
              </a:ext>
            </a:extLst>
          </p:cNvPr>
          <p:cNvSpPr/>
          <p:nvPr/>
        </p:nvSpPr>
        <p:spPr>
          <a:xfrm>
            <a:off x="8166662" y="4756946"/>
            <a:ext cx="3944631" cy="1963900"/>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1">
                    <a:lumMod val="75000"/>
                  </a:schemeClr>
                </a:solidFill>
                <a:ea typeface="Verdana" panose="020B0604030504040204" pitchFamily="34" charset="0"/>
                <a:cs typeface="Verdana" panose="020B0604030504040204" pitchFamily="34" charset="0"/>
              </a:rPr>
              <a:t>El uso del “</a:t>
            </a:r>
            <a:r>
              <a:rPr lang="es-ES" sz="2000" dirty="0" err="1">
                <a:solidFill>
                  <a:schemeClr val="accent1">
                    <a:lumMod val="75000"/>
                  </a:schemeClr>
                </a:solidFill>
                <a:ea typeface="Verdana" panose="020B0604030504040204" pitchFamily="34" charset="0"/>
                <a:cs typeface="Verdana" panose="020B0604030504040204" pitchFamily="34" charset="0"/>
              </a:rPr>
              <a:t>bitstring</a:t>
            </a:r>
            <a:r>
              <a:rPr lang="es-ES" sz="2000" dirty="0">
                <a:solidFill>
                  <a:schemeClr val="accent1">
                    <a:lumMod val="75000"/>
                  </a:schemeClr>
                </a:solidFill>
                <a:ea typeface="Verdana" panose="020B0604030504040204" pitchFamily="34" charset="0"/>
                <a:cs typeface="Verdana" panose="020B0604030504040204" pitchFamily="34" charset="0"/>
              </a:rPr>
              <a:t>” para el </a:t>
            </a:r>
            <a:r>
              <a:rPr lang="es-ES" sz="2000" dirty="0" err="1">
                <a:solidFill>
                  <a:schemeClr val="accent1">
                    <a:lumMod val="75000"/>
                  </a:schemeClr>
                </a:solidFill>
                <a:ea typeface="Verdana" panose="020B0604030504040204" pitchFamily="34" charset="0"/>
                <a:cs typeface="Verdana" panose="020B0604030504040204" pitchFamily="34" charset="0"/>
              </a:rPr>
              <a:t>forwarding</a:t>
            </a:r>
            <a:r>
              <a:rPr lang="es-ES" sz="2000" dirty="0">
                <a:solidFill>
                  <a:schemeClr val="accent1">
                    <a:lumMod val="75000"/>
                  </a:schemeClr>
                </a:solidFill>
                <a:ea typeface="Verdana" panose="020B0604030504040204" pitchFamily="34" charset="0"/>
                <a:cs typeface="Verdana" panose="020B0604030504040204" pitchFamily="34" charset="0"/>
              </a:rPr>
              <a:t> y la replicación paquete a paquete hace desaparecer la necesidad del mantenimiento del MDT para cada flujo </a:t>
            </a:r>
            <a:r>
              <a:rPr lang="es-ES" sz="2000" dirty="0" err="1">
                <a:solidFill>
                  <a:schemeClr val="accent1">
                    <a:lumMod val="75000"/>
                  </a:schemeClr>
                </a:solidFill>
                <a:ea typeface="Verdana" panose="020B0604030504040204" pitchFamily="34" charset="0"/>
                <a:cs typeface="Verdana" panose="020B0604030504040204" pitchFamily="34" charset="0"/>
              </a:rPr>
              <a:t>multicast</a:t>
            </a:r>
            <a:endParaRPr lang="es-ES" dirty="0">
              <a:solidFill>
                <a:schemeClr val="accent1">
                  <a:lumMod val="75000"/>
                </a:schemeClr>
              </a:solidFill>
              <a:ea typeface="Blogger Sans" panose="02000506030000020004" pitchFamily="2" charset="0"/>
              <a:cs typeface="Verdana" panose="020B0604030504040204" pitchFamily="34" charset="0"/>
            </a:endParaRPr>
          </a:p>
        </p:txBody>
      </p:sp>
    </p:spTree>
    <p:extLst>
      <p:ext uri="{BB962C8B-B14F-4D97-AF65-F5344CB8AC3E}">
        <p14:creationId xmlns:p14="http://schemas.microsoft.com/office/powerpoint/2010/main" val="891366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500"/>
                                        <p:tgtEl>
                                          <p:spTgt spid="21"/>
                                        </p:tgtEl>
                                      </p:cBhvr>
                                    </p:animEffect>
                                  </p:childTnLst>
                                </p:cTn>
                              </p:par>
                              <p:par>
                                <p:cTn id="12" presetID="22" presetClass="entr" presetSubtype="8" fill="hold" nodeType="with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wipe(left)">
                                      <p:cBhvr>
                                        <p:cTn id="14" dur="500"/>
                                        <p:tgtEl>
                                          <p:spTgt spid="23"/>
                                        </p:tgtEl>
                                      </p:cBhvr>
                                    </p:animEffect>
                                  </p:childTnLst>
                                </p:cTn>
                              </p:par>
                              <p:par>
                                <p:cTn id="15" presetID="22" presetClass="entr" presetSubtype="8"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grpId="0" nodeType="click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right)">
                                      <p:cBhvr>
                                        <p:cTn id="22" dur="500"/>
                                        <p:tgtEl>
                                          <p:spTgt spid="34"/>
                                        </p:tgtEl>
                                      </p:cBhvr>
                                    </p:animEffect>
                                  </p:childTnLst>
                                </p:cTn>
                              </p:par>
                              <p:par>
                                <p:cTn id="23" presetID="22" presetClass="entr" presetSubtype="2" fill="hold" nodeType="with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wipe(right)">
                                      <p:cBhvr>
                                        <p:cTn id="25" dur="500"/>
                                        <p:tgtEl>
                                          <p:spTgt spid="46"/>
                                        </p:tgtEl>
                                      </p:cBhvr>
                                    </p:animEffect>
                                  </p:childTnLst>
                                </p:cTn>
                              </p:par>
                              <p:par>
                                <p:cTn id="26" presetID="22" presetClass="entr" presetSubtype="2" fill="hold" nodeType="withEffect">
                                  <p:stCondLst>
                                    <p:cond delay="0"/>
                                  </p:stCondLst>
                                  <p:childTnLst>
                                    <p:set>
                                      <p:cBhvr>
                                        <p:cTn id="27" dur="1" fill="hold">
                                          <p:stCondLst>
                                            <p:cond delay="0"/>
                                          </p:stCondLst>
                                        </p:cTn>
                                        <p:tgtEl>
                                          <p:spTgt spid="49"/>
                                        </p:tgtEl>
                                        <p:attrNameLst>
                                          <p:attrName>style.visibility</p:attrName>
                                        </p:attrNameLst>
                                      </p:cBhvr>
                                      <p:to>
                                        <p:strVal val="visible"/>
                                      </p:to>
                                    </p:set>
                                    <p:animEffect transition="in" filter="wipe(right)">
                                      <p:cBhvr>
                                        <p:cTn id="28" dur="500"/>
                                        <p:tgtEl>
                                          <p:spTgt spid="49"/>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wipe(left)">
                                      <p:cBhvr>
                                        <p:cTn id="33" dur="500"/>
                                        <p:tgtEl>
                                          <p:spTgt spid="30"/>
                                        </p:tgtEl>
                                      </p:cBhvr>
                                    </p:animEffect>
                                  </p:childTnLst>
                                </p:cTn>
                              </p:par>
                              <p:par>
                                <p:cTn id="34" presetID="22" presetClass="entr" presetSubtype="8" fill="hold"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wipe(left)">
                                      <p:cBhvr>
                                        <p:cTn id="36" dur="500"/>
                                        <p:tgtEl>
                                          <p:spTgt spid="35"/>
                                        </p:tgtEl>
                                      </p:cBhvr>
                                    </p:animEffect>
                                  </p:childTnLst>
                                </p:cTn>
                              </p:par>
                              <p:par>
                                <p:cTn id="37" presetID="22" presetClass="entr" presetSubtype="8" fill="hold" nodeType="with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left)">
                                      <p:cBhvr>
                                        <p:cTn id="39" dur="500"/>
                                        <p:tgtEl>
                                          <p:spTgt spid="36"/>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30" grpId="0"/>
      <p:bldP spid="34" grpId="0"/>
      <p:bldP spid="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BIER en el IETF</a:t>
            </a:r>
          </a:p>
        </p:txBody>
      </p:sp>
      <p:cxnSp>
        <p:nvCxnSpPr>
          <p:cNvPr id="6" name="Conector recto 5">
            <a:extLst>
              <a:ext uri="{FF2B5EF4-FFF2-40B4-BE49-F238E27FC236}">
                <a16:creationId xmlns:a16="http://schemas.microsoft.com/office/drawing/2014/main" id="{135403F7-01D5-9629-C236-2D7A880611B4}"/>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Rectángulo redondeado 3">
            <a:extLst>
              <a:ext uri="{FF2B5EF4-FFF2-40B4-BE49-F238E27FC236}">
                <a16:creationId xmlns:a16="http://schemas.microsoft.com/office/drawing/2014/main" id="{8C148315-73BC-3647-AA64-0EB29A8C3E2B}"/>
              </a:ext>
            </a:extLst>
          </p:cNvPr>
          <p:cNvSpPr/>
          <p:nvPr/>
        </p:nvSpPr>
        <p:spPr>
          <a:xfrm>
            <a:off x="6512939" y="3937655"/>
            <a:ext cx="3802754" cy="55232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Verdana" panose="020B0604030504040204" pitchFamily="34" charset="0"/>
                <a:cs typeface="Verdana" panose="020B0604030504040204" pitchFamily="34" charset="0"/>
              </a:rPr>
              <a:t>Encapsulación de BIER</a:t>
            </a:r>
          </a:p>
        </p:txBody>
      </p:sp>
      <p:sp>
        <p:nvSpPr>
          <p:cNvPr id="7" name="Rectángulo redondeado 6">
            <a:extLst>
              <a:ext uri="{FF2B5EF4-FFF2-40B4-BE49-F238E27FC236}">
                <a16:creationId xmlns:a16="http://schemas.microsoft.com/office/drawing/2014/main" id="{2994C70A-02DF-9E50-D2D8-E73B4E78A63C}"/>
              </a:ext>
            </a:extLst>
          </p:cNvPr>
          <p:cNvSpPr/>
          <p:nvPr/>
        </p:nvSpPr>
        <p:spPr>
          <a:xfrm>
            <a:off x="6633536" y="2854922"/>
            <a:ext cx="5270005" cy="1082732"/>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MPLS / Non-MPLS – RFC8296 – Enero 2018</a:t>
            </a: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IPv6  – draft-ietf-bier-bierin6</a:t>
            </a:r>
          </a:p>
        </p:txBody>
      </p:sp>
      <p:sp>
        <p:nvSpPr>
          <p:cNvPr id="3" name="Rectángulo redondeado 2">
            <a:extLst>
              <a:ext uri="{FF2B5EF4-FFF2-40B4-BE49-F238E27FC236}">
                <a16:creationId xmlns:a16="http://schemas.microsoft.com/office/drawing/2014/main" id="{F8EE1C7A-D7CC-CA5B-35D1-850C9CFEB704}"/>
              </a:ext>
            </a:extLst>
          </p:cNvPr>
          <p:cNvSpPr/>
          <p:nvPr/>
        </p:nvSpPr>
        <p:spPr>
          <a:xfrm>
            <a:off x="956604" y="3545631"/>
            <a:ext cx="4697398" cy="1538882"/>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ISIS– RFC8401 – Junio 2018</a:t>
            </a: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OSPFv2 – RFC8444 – Noviembre 2018</a:t>
            </a: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OSPFv3 - draft-ietf-bier-te-ospfv3</a:t>
            </a: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BGP4 - draft-</a:t>
            </a:r>
            <a:r>
              <a:rPr lang="es-ES" sz="2000" dirty="0" err="1">
                <a:solidFill>
                  <a:schemeClr val="accent1">
                    <a:lumMod val="75000"/>
                  </a:schemeClr>
                </a:solidFill>
                <a:ea typeface="Verdana" panose="020B0604030504040204" pitchFamily="34" charset="0"/>
                <a:cs typeface="Verdana" panose="020B0604030504040204" pitchFamily="34" charset="0"/>
              </a:rPr>
              <a:t>ietf</a:t>
            </a:r>
            <a:r>
              <a:rPr lang="es-ES" sz="2000" dirty="0">
                <a:solidFill>
                  <a:schemeClr val="accent1">
                    <a:lumMod val="75000"/>
                  </a:schemeClr>
                </a:solidFill>
                <a:ea typeface="Verdana" panose="020B0604030504040204" pitchFamily="34" charset="0"/>
                <a:cs typeface="Verdana" panose="020B0604030504040204" pitchFamily="34" charset="0"/>
              </a:rPr>
              <a:t>-</a:t>
            </a:r>
            <a:r>
              <a:rPr lang="es-ES" sz="2000" dirty="0" err="1">
                <a:solidFill>
                  <a:schemeClr val="accent1">
                    <a:lumMod val="75000"/>
                  </a:schemeClr>
                </a:solidFill>
                <a:ea typeface="Verdana" panose="020B0604030504040204" pitchFamily="34" charset="0"/>
                <a:cs typeface="Verdana" panose="020B0604030504040204" pitchFamily="34" charset="0"/>
              </a:rPr>
              <a:t>bier-idr-extensions</a:t>
            </a:r>
            <a:endParaRPr lang="es-ES" sz="2000" dirty="0">
              <a:solidFill>
                <a:schemeClr val="accent1">
                  <a:lumMod val="75000"/>
                </a:schemeClr>
              </a:solidFill>
              <a:ea typeface="Verdana" panose="020B0604030504040204" pitchFamily="34" charset="0"/>
              <a:cs typeface="Verdana" panose="020B0604030504040204" pitchFamily="34" charset="0"/>
            </a:endParaRPr>
          </a:p>
        </p:txBody>
      </p:sp>
      <p:sp>
        <p:nvSpPr>
          <p:cNvPr id="5" name="Rectángulo redondeado 4">
            <a:extLst>
              <a:ext uri="{FF2B5EF4-FFF2-40B4-BE49-F238E27FC236}">
                <a16:creationId xmlns:a16="http://schemas.microsoft.com/office/drawing/2014/main" id="{01D4C3BD-EECD-6064-6B34-4840E1CCDA31}"/>
              </a:ext>
            </a:extLst>
          </p:cNvPr>
          <p:cNvSpPr/>
          <p:nvPr/>
        </p:nvSpPr>
        <p:spPr>
          <a:xfrm>
            <a:off x="536817" y="5084513"/>
            <a:ext cx="3802754" cy="55232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err="1">
                <a:solidFill>
                  <a:schemeClr val="accent5">
                    <a:lumMod val="60000"/>
                    <a:lumOff val="40000"/>
                  </a:schemeClr>
                </a:solidFill>
                <a:ea typeface="Verdana" panose="020B0604030504040204" pitchFamily="34" charset="0"/>
                <a:cs typeface="Verdana" panose="020B0604030504040204" pitchFamily="34" charset="0"/>
              </a:rPr>
              <a:t>Routing</a:t>
            </a:r>
            <a:r>
              <a:rPr lang="es-ES" sz="2000" dirty="0">
                <a:solidFill>
                  <a:schemeClr val="accent5">
                    <a:lumMod val="60000"/>
                    <a:lumOff val="40000"/>
                  </a:schemeClr>
                </a:solidFill>
                <a:ea typeface="Verdana" panose="020B0604030504040204" pitchFamily="34" charset="0"/>
                <a:cs typeface="Verdana" panose="020B0604030504040204" pitchFamily="34" charset="0"/>
              </a:rPr>
              <a:t> </a:t>
            </a:r>
            <a:r>
              <a:rPr lang="es-ES" sz="2000" dirty="0" err="1">
                <a:solidFill>
                  <a:schemeClr val="accent5">
                    <a:lumMod val="60000"/>
                    <a:lumOff val="40000"/>
                  </a:schemeClr>
                </a:solidFill>
                <a:ea typeface="Verdana" panose="020B0604030504040204" pitchFamily="34" charset="0"/>
                <a:cs typeface="Verdana" panose="020B0604030504040204" pitchFamily="34" charset="0"/>
              </a:rPr>
              <a:t>underlay</a:t>
            </a:r>
            <a:endParaRPr lang="es-ES" sz="2000" dirty="0">
              <a:solidFill>
                <a:schemeClr val="accent5">
                  <a:lumMod val="60000"/>
                  <a:lumOff val="40000"/>
                </a:schemeClr>
              </a:solidFill>
              <a:ea typeface="Verdana" panose="020B0604030504040204" pitchFamily="34" charset="0"/>
              <a:cs typeface="Verdana" panose="020B0604030504040204" pitchFamily="34" charset="0"/>
            </a:endParaRPr>
          </a:p>
        </p:txBody>
      </p:sp>
      <p:sp>
        <p:nvSpPr>
          <p:cNvPr id="12" name="Rectángulo redondeado 11">
            <a:extLst>
              <a:ext uri="{FF2B5EF4-FFF2-40B4-BE49-F238E27FC236}">
                <a16:creationId xmlns:a16="http://schemas.microsoft.com/office/drawing/2014/main" id="{28F060F5-BC85-CE02-E298-E24DF2EFCCA4}"/>
              </a:ext>
            </a:extLst>
          </p:cNvPr>
          <p:cNvSpPr/>
          <p:nvPr/>
        </p:nvSpPr>
        <p:spPr>
          <a:xfrm>
            <a:off x="6654783" y="1881957"/>
            <a:ext cx="3802755" cy="52064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Verdana" panose="020B0604030504040204" pitchFamily="34" charset="0"/>
                <a:cs typeface="Verdana" panose="020B0604030504040204" pitchFamily="34" charset="0"/>
              </a:rPr>
              <a:t>BIER </a:t>
            </a:r>
            <a:r>
              <a:rPr lang="es-ES" sz="2000" dirty="0" err="1">
                <a:solidFill>
                  <a:schemeClr val="accent5">
                    <a:lumMod val="60000"/>
                    <a:lumOff val="40000"/>
                  </a:schemeClr>
                </a:solidFill>
                <a:ea typeface="Verdana" panose="020B0604030504040204" pitchFamily="34" charset="0"/>
                <a:cs typeface="Verdana" panose="020B0604030504040204" pitchFamily="34" charset="0"/>
              </a:rPr>
              <a:t>layer</a:t>
            </a:r>
            <a:endParaRPr lang="es-ES" sz="2000" dirty="0">
              <a:solidFill>
                <a:schemeClr val="accent5">
                  <a:lumMod val="60000"/>
                  <a:lumOff val="40000"/>
                </a:schemeClr>
              </a:solidFill>
              <a:ea typeface="Verdana" panose="020B0604030504040204" pitchFamily="34" charset="0"/>
              <a:cs typeface="Verdana" panose="020B0604030504040204" pitchFamily="34" charset="0"/>
            </a:endParaRPr>
          </a:p>
        </p:txBody>
      </p:sp>
      <p:sp>
        <p:nvSpPr>
          <p:cNvPr id="8" name="Rectángulo redondeado 7">
            <a:extLst>
              <a:ext uri="{FF2B5EF4-FFF2-40B4-BE49-F238E27FC236}">
                <a16:creationId xmlns:a16="http://schemas.microsoft.com/office/drawing/2014/main" id="{95EF1F5F-87E7-7E65-3C5A-DD6834FEBEAF}"/>
              </a:ext>
            </a:extLst>
          </p:cNvPr>
          <p:cNvSpPr/>
          <p:nvPr/>
        </p:nvSpPr>
        <p:spPr>
          <a:xfrm>
            <a:off x="7464340" y="1329633"/>
            <a:ext cx="3586241" cy="552323"/>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RFC8279 – Noviembre 2017</a:t>
            </a:r>
          </a:p>
        </p:txBody>
      </p:sp>
      <p:sp>
        <p:nvSpPr>
          <p:cNvPr id="10" name="Rectángulo redondeado 9">
            <a:extLst>
              <a:ext uri="{FF2B5EF4-FFF2-40B4-BE49-F238E27FC236}">
                <a16:creationId xmlns:a16="http://schemas.microsoft.com/office/drawing/2014/main" id="{2EC4C37E-46F6-1F21-35EC-F5EC3472CDC9}"/>
              </a:ext>
            </a:extLst>
          </p:cNvPr>
          <p:cNvSpPr/>
          <p:nvPr/>
        </p:nvSpPr>
        <p:spPr>
          <a:xfrm>
            <a:off x="941420" y="2240774"/>
            <a:ext cx="3802755" cy="52064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err="1">
                <a:solidFill>
                  <a:schemeClr val="accent5">
                    <a:lumMod val="60000"/>
                    <a:lumOff val="40000"/>
                  </a:schemeClr>
                </a:solidFill>
                <a:ea typeface="Verdana" panose="020B0604030504040204" pitchFamily="34" charset="0"/>
                <a:cs typeface="Verdana" panose="020B0604030504040204" pitchFamily="34" charset="0"/>
              </a:rPr>
              <a:t>Multicast</a:t>
            </a:r>
            <a:r>
              <a:rPr lang="es-ES" sz="2000" dirty="0">
                <a:solidFill>
                  <a:schemeClr val="accent5">
                    <a:lumMod val="60000"/>
                    <a:lumOff val="40000"/>
                  </a:schemeClr>
                </a:solidFill>
                <a:ea typeface="Verdana" panose="020B0604030504040204" pitchFamily="34" charset="0"/>
                <a:cs typeface="Verdana" panose="020B0604030504040204" pitchFamily="34" charset="0"/>
              </a:rPr>
              <a:t> </a:t>
            </a:r>
            <a:r>
              <a:rPr lang="es-ES" sz="2000" dirty="0" err="1">
                <a:solidFill>
                  <a:schemeClr val="accent5">
                    <a:lumMod val="60000"/>
                    <a:lumOff val="40000"/>
                  </a:schemeClr>
                </a:solidFill>
                <a:ea typeface="Verdana" panose="020B0604030504040204" pitchFamily="34" charset="0"/>
                <a:cs typeface="Verdana" panose="020B0604030504040204" pitchFamily="34" charset="0"/>
              </a:rPr>
              <a:t>flow</a:t>
            </a:r>
            <a:r>
              <a:rPr lang="es-ES" sz="2000" dirty="0">
                <a:solidFill>
                  <a:schemeClr val="accent5">
                    <a:lumMod val="60000"/>
                    <a:lumOff val="40000"/>
                  </a:schemeClr>
                </a:solidFill>
                <a:ea typeface="Verdana" panose="020B0604030504040204" pitchFamily="34" charset="0"/>
                <a:cs typeface="Verdana" panose="020B0604030504040204" pitchFamily="34" charset="0"/>
              </a:rPr>
              <a:t> </a:t>
            </a:r>
            <a:r>
              <a:rPr lang="es-ES" sz="2000" dirty="0" err="1">
                <a:solidFill>
                  <a:schemeClr val="accent5">
                    <a:lumMod val="60000"/>
                    <a:lumOff val="40000"/>
                  </a:schemeClr>
                </a:solidFill>
                <a:ea typeface="Verdana" panose="020B0604030504040204" pitchFamily="34" charset="0"/>
                <a:cs typeface="Verdana" panose="020B0604030504040204" pitchFamily="34" charset="0"/>
              </a:rPr>
              <a:t>overlay</a:t>
            </a:r>
            <a:endParaRPr lang="es-ES" sz="2000" dirty="0">
              <a:solidFill>
                <a:schemeClr val="accent5">
                  <a:lumMod val="60000"/>
                  <a:lumOff val="40000"/>
                </a:schemeClr>
              </a:solidFill>
              <a:ea typeface="Verdana" panose="020B0604030504040204" pitchFamily="34" charset="0"/>
              <a:cs typeface="Verdana" panose="020B0604030504040204" pitchFamily="34" charset="0"/>
            </a:endParaRPr>
          </a:p>
        </p:txBody>
      </p:sp>
      <p:sp>
        <p:nvSpPr>
          <p:cNvPr id="9" name="Rectángulo redondeado 8">
            <a:extLst>
              <a:ext uri="{FF2B5EF4-FFF2-40B4-BE49-F238E27FC236}">
                <a16:creationId xmlns:a16="http://schemas.microsoft.com/office/drawing/2014/main" id="{0518982F-536C-9823-CE90-57DA5A037F22}"/>
              </a:ext>
            </a:extLst>
          </p:cNvPr>
          <p:cNvSpPr/>
          <p:nvPr/>
        </p:nvSpPr>
        <p:spPr>
          <a:xfrm>
            <a:off x="1477382" y="1354168"/>
            <a:ext cx="4175106" cy="890622"/>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EVPN - RFC8556 – Agosto 2024</a:t>
            </a: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IP VPN – NG-MVPN – Abril 2019</a:t>
            </a:r>
          </a:p>
        </p:txBody>
      </p:sp>
      <p:sp>
        <p:nvSpPr>
          <p:cNvPr id="11" name="Rectángulo redondeado 10">
            <a:extLst>
              <a:ext uri="{FF2B5EF4-FFF2-40B4-BE49-F238E27FC236}">
                <a16:creationId xmlns:a16="http://schemas.microsoft.com/office/drawing/2014/main" id="{1223719A-F1AF-8D56-1530-E4D95C432BF6}"/>
              </a:ext>
            </a:extLst>
          </p:cNvPr>
          <p:cNvSpPr/>
          <p:nvPr/>
        </p:nvSpPr>
        <p:spPr>
          <a:xfrm>
            <a:off x="6654783" y="5352439"/>
            <a:ext cx="3802755" cy="52064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Verdana" panose="020B0604030504040204" pitchFamily="34" charset="0"/>
                <a:cs typeface="Verdana" panose="020B0604030504040204" pitchFamily="34" charset="0"/>
              </a:rPr>
              <a:t>BIER-TE</a:t>
            </a:r>
          </a:p>
        </p:txBody>
      </p:sp>
      <p:sp>
        <p:nvSpPr>
          <p:cNvPr id="13" name="Rectángulo redondeado 12">
            <a:extLst>
              <a:ext uri="{FF2B5EF4-FFF2-40B4-BE49-F238E27FC236}">
                <a16:creationId xmlns:a16="http://schemas.microsoft.com/office/drawing/2014/main" id="{A0A7C1EB-3D2E-0EA0-423F-288CCC3E80BD}"/>
              </a:ext>
            </a:extLst>
          </p:cNvPr>
          <p:cNvSpPr/>
          <p:nvPr/>
        </p:nvSpPr>
        <p:spPr>
          <a:xfrm>
            <a:off x="7464340" y="4800115"/>
            <a:ext cx="3586241" cy="552323"/>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RFC9262 – Octubre 2022</a:t>
            </a:r>
          </a:p>
        </p:txBody>
      </p:sp>
    </p:spTree>
    <p:extLst>
      <p:ext uri="{BB962C8B-B14F-4D97-AF65-F5344CB8AC3E}">
        <p14:creationId xmlns:p14="http://schemas.microsoft.com/office/powerpoint/2010/main" val="327706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3" grpId="0" animBg="1"/>
      <p:bldP spid="5" grpId="0" animBg="1"/>
      <p:bldP spid="12" grpId="0" animBg="1"/>
      <p:bldP spid="8" grpId="0" animBg="1"/>
      <p:bldP spid="10" grpId="0" animBg="1"/>
      <p:bldP spid="9" grpId="0" animBg="1"/>
      <p:bldP spid="11" grpId="0" animBg="1"/>
      <p:bldP spid="1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091717-EA73-8E45-04EC-C8A59DE86A0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AA87D18-48D6-C607-5EDB-73B396CEEFDC}"/>
              </a:ext>
            </a:extLst>
          </p:cNvPr>
          <p:cNvSpPr txBox="1"/>
          <p:nvPr/>
        </p:nvSpPr>
        <p:spPr>
          <a:xfrm>
            <a:off x="956604" y="212408"/>
            <a:ext cx="6935539" cy="769441"/>
          </a:xfrm>
          <a:prstGeom prst="rect">
            <a:avLst/>
          </a:prstGeom>
          <a:noFill/>
          <a:ln>
            <a:noFill/>
          </a:ln>
        </p:spPr>
        <p:txBody>
          <a:bodyPr wrap="square" rtlCol="0">
            <a:spAutoFit/>
          </a:bodyPr>
          <a:lstStyle/>
          <a:p>
            <a:r>
              <a:rPr lang="es-ES" sz="4400" dirty="0">
                <a:solidFill>
                  <a:schemeClr val="accent1">
                    <a:lumMod val="75000"/>
                  </a:schemeClr>
                </a:solidFill>
                <a:ea typeface="Verdana" panose="020B0604030504040204" pitchFamily="34" charset="0"/>
                <a:cs typeface="Verdana" panose="020B0604030504040204" pitchFamily="34" charset="0"/>
              </a:rPr>
              <a:t>Encapsulación BIER</a:t>
            </a:r>
          </a:p>
        </p:txBody>
      </p:sp>
      <p:cxnSp>
        <p:nvCxnSpPr>
          <p:cNvPr id="4" name="Conector recto 3">
            <a:extLst>
              <a:ext uri="{FF2B5EF4-FFF2-40B4-BE49-F238E27FC236}">
                <a16:creationId xmlns:a16="http://schemas.microsoft.com/office/drawing/2014/main" id="{7AAEB033-D626-1318-897D-AB7921DEA99A}"/>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4" name="Grupo 13">
            <a:extLst>
              <a:ext uri="{FF2B5EF4-FFF2-40B4-BE49-F238E27FC236}">
                <a16:creationId xmlns:a16="http://schemas.microsoft.com/office/drawing/2014/main" id="{7B331950-D465-99A4-E63F-98EF39D21CD0}"/>
              </a:ext>
            </a:extLst>
          </p:cNvPr>
          <p:cNvGrpSpPr/>
          <p:nvPr/>
        </p:nvGrpSpPr>
        <p:grpSpPr>
          <a:xfrm>
            <a:off x="517966" y="1426326"/>
            <a:ext cx="6231966" cy="5108485"/>
            <a:chOff x="517966" y="1426326"/>
            <a:chExt cx="6231966" cy="5108485"/>
          </a:xfrm>
        </p:grpSpPr>
        <p:sp>
          <p:nvSpPr>
            <p:cNvPr id="3" name="Rectángulo redondeado 2">
              <a:extLst>
                <a:ext uri="{FF2B5EF4-FFF2-40B4-BE49-F238E27FC236}">
                  <a16:creationId xmlns:a16="http://schemas.microsoft.com/office/drawing/2014/main" id="{26E1D424-6EF9-B6E3-2DCE-F093DBB85D70}"/>
                </a:ext>
              </a:extLst>
            </p:cNvPr>
            <p:cNvSpPr/>
            <p:nvPr/>
          </p:nvSpPr>
          <p:spPr>
            <a:xfrm>
              <a:off x="3563884" y="5109170"/>
              <a:ext cx="3186048" cy="1425641"/>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Ethernet (</a:t>
              </a:r>
              <a:r>
                <a:rPr lang="es-ES" sz="2000" dirty="0" err="1">
                  <a:solidFill>
                    <a:schemeClr val="accent1">
                      <a:lumMod val="75000"/>
                    </a:schemeClr>
                  </a:solidFill>
                  <a:ea typeface="Verdana" panose="020B0604030504040204" pitchFamily="34" charset="0"/>
                  <a:cs typeface="Verdana" panose="020B0604030504040204" pitchFamily="34" charset="0"/>
                </a:rPr>
                <a:t>ethertype</a:t>
              </a:r>
              <a:r>
                <a:rPr lang="es-ES" sz="2000" dirty="0">
                  <a:solidFill>
                    <a:schemeClr val="accent1">
                      <a:lumMod val="75000"/>
                    </a:schemeClr>
                  </a:solidFill>
                  <a:ea typeface="Verdana" panose="020B0604030504040204" pitchFamily="34" charset="0"/>
                  <a:cs typeface="Verdana" panose="020B0604030504040204" pitchFamily="34" charset="0"/>
                </a:rPr>
                <a:t> 0xAB37) </a:t>
              </a: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UDP sobre IPv4 o IPv6</a:t>
              </a:r>
            </a:p>
          </p:txBody>
        </p:sp>
        <p:pic>
          <p:nvPicPr>
            <p:cNvPr id="6" name="Imagen 5">
              <a:extLst>
                <a:ext uri="{FF2B5EF4-FFF2-40B4-BE49-F238E27FC236}">
                  <a16:creationId xmlns:a16="http://schemas.microsoft.com/office/drawing/2014/main" id="{45B5B0E2-462A-634E-3E07-EF2A78ACB60C}"/>
                </a:ext>
              </a:extLst>
            </p:cNvPr>
            <p:cNvPicPr>
              <a:picLocks noChangeAspect="1"/>
            </p:cNvPicPr>
            <p:nvPr/>
          </p:nvPicPr>
          <p:blipFill>
            <a:blip r:embed="rId2"/>
            <a:stretch>
              <a:fillRect/>
            </a:stretch>
          </p:blipFill>
          <p:spPr>
            <a:xfrm>
              <a:off x="798538" y="1946970"/>
              <a:ext cx="5042768" cy="2307861"/>
            </a:xfrm>
            <a:prstGeom prst="rect">
              <a:avLst/>
            </a:prstGeom>
          </p:spPr>
        </p:pic>
        <p:sp>
          <p:nvSpPr>
            <p:cNvPr id="8" name="Rectángulo redondeado 7">
              <a:extLst>
                <a:ext uri="{FF2B5EF4-FFF2-40B4-BE49-F238E27FC236}">
                  <a16:creationId xmlns:a16="http://schemas.microsoft.com/office/drawing/2014/main" id="{461A3E35-12DA-1FBA-39C6-72127A0057FD}"/>
                </a:ext>
              </a:extLst>
            </p:cNvPr>
            <p:cNvSpPr/>
            <p:nvPr/>
          </p:nvSpPr>
          <p:spPr>
            <a:xfrm>
              <a:off x="2044738" y="1426326"/>
              <a:ext cx="2185607" cy="52064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Verdana" panose="020B0604030504040204" pitchFamily="34" charset="0"/>
                  <a:cs typeface="Verdana" panose="020B0604030504040204" pitchFamily="34" charset="0"/>
                </a:rPr>
                <a:t>RFC8296</a:t>
              </a:r>
            </a:p>
          </p:txBody>
        </p:sp>
        <p:sp>
          <p:nvSpPr>
            <p:cNvPr id="9" name="Rectángulo redondeado 8">
              <a:extLst>
                <a:ext uri="{FF2B5EF4-FFF2-40B4-BE49-F238E27FC236}">
                  <a16:creationId xmlns:a16="http://schemas.microsoft.com/office/drawing/2014/main" id="{9EE34EC4-3C23-CA0C-B866-CFD91CF900F8}"/>
                </a:ext>
              </a:extLst>
            </p:cNvPr>
            <p:cNvSpPr/>
            <p:nvPr/>
          </p:nvSpPr>
          <p:spPr>
            <a:xfrm>
              <a:off x="517966" y="4421679"/>
              <a:ext cx="2185607" cy="52064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Verdana" panose="020B0604030504040204" pitchFamily="34" charset="0"/>
                  <a:cs typeface="Verdana" panose="020B0604030504040204" pitchFamily="34" charset="0"/>
                </a:rPr>
                <a:t>MPLS</a:t>
              </a:r>
            </a:p>
          </p:txBody>
        </p:sp>
        <p:sp>
          <p:nvSpPr>
            <p:cNvPr id="10" name="Rectángulo redondeado 9">
              <a:extLst>
                <a:ext uri="{FF2B5EF4-FFF2-40B4-BE49-F238E27FC236}">
                  <a16:creationId xmlns:a16="http://schemas.microsoft.com/office/drawing/2014/main" id="{F4DB8F73-AD31-C210-1EA7-82871D05008A}"/>
                </a:ext>
              </a:extLst>
            </p:cNvPr>
            <p:cNvSpPr/>
            <p:nvPr/>
          </p:nvSpPr>
          <p:spPr>
            <a:xfrm>
              <a:off x="3945581" y="4421679"/>
              <a:ext cx="2185607" cy="52064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Verdana" panose="020B0604030504040204" pitchFamily="34" charset="0"/>
                  <a:cs typeface="Verdana" panose="020B0604030504040204" pitchFamily="34" charset="0"/>
                </a:rPr>
                <a:t>Non-MPLS</a:t>
              </a:r>
            </a:p>
          </p:txBody>
        </p:sp>
      </p:grpSp>
      <p:grpSp>
        <p:nvGrpSpPr>
          <p:cNvPr id="15" name="Grupo 14">
            <a:extLst>
              <a:ext uri="{FF2B5EF4-FFF2-40B4-BE49-F238E27FC236}">
                <a16:creationId xmlns:a16="http://schemas.microsoft.com/office/drawing/2014/main" id="{FCDB39B3-DB5F-F53F-033C-0B080CEE1567}"/>
              </a:ext>
            </a:extLst>
          </p:cNvPr>
          <p:cNvGrpSpPr/>
          <p:nvPr/>
        </p:nvGrpSpPr>
        <p:grpSpPr>
          <a:xfrm>
            <a:off x="7987143" y="1426326"/>
            <a:ext cx="3969585" cy="5108485"/>
            <a:chOff x="7987143" y="1426326"/>
            <a:chExt cx="3969585" cy="5108485"/>
          </a:xfrm>
        </p:grpSpPr>
        <p:sp>
          <p:nvSpPr>
            <p:cNvPr id="11" name="Rectángulo redondeado 10">
              <a:extLst>
                <a:ext uri="{FF2B5EF4-FFF2-40B4-BE49-F238E27FC236}">
                  <a16:creationId xmlns:a16="http://schemas.microsoft.com/office/drawing/2014/main" id="{8C20670F-D81B-2DFB-8B67-4544B5624478}"/>
                </a:ext>
              </a:extLst>
            </p:cNvPr>
            <p:cNvSpPr/>
            <p:nvPr/>
          </p:nvSpPr>
          <p:spPr>
            <a:xfrm>
              <a:off x="8672073" y="1426326"/>
              <a:ext cx="2683113" cy="52064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Verdana" panose="020B0604030504040204" pitchFamily="34" charset="0"/>
                  <a:cs typeface="Verdana" panose="020B0604030504040204" pitchFamily="34" charset="0"/>
                </a:rPr>
                <a:t>draft-ietf-bier-bierin6</a:t>
              </a:r>
            </a:p>
          </p:txBody>
        </p:sp>
        <p:pic>
          <p:nvPicPr>
            <p:cNvPr id="12" name="Imagen 11">
              <a:extLst>
                <a:ext uri="{FF2B5EF4-FFF2-40B4-BE49-F238E27FC236}">
                  <a16:creationId xmlns:a16="http://schemas.microsoft.com/office/drawing/2014/main" id="{04EDD69B-8C49-BBB6-5E1A-D770DC582E9C}"/>
                </a:ext>
              </a:extLst>
            </p:cNvPr>
            <p:cNvPicPr>
              <a:picLocks noChangeAspect="1"/>
            </p:cNvPicPr>
            <p:nvPr/>
          </p:nvPicPr>
          <p:blipFill>
            <a:blip r:embed="rId3"/>
            <a:stretch>
              <a:fillRect/>
            </a:stretch>
          </p:blipFill>
          <p:spPr>
            <a:xfrm>
              <a:off x="8070529" y="2163337"/>
              <a:ext cx="3886199" cy="2531326"/>
            </a:xfrm>
            <a:prstGeom prst="rect">
              <a:avLst/>
            </a:prstGeom>
          </p:spPr>
        </p:pic>
        <p:sp>
          <p:nvSpPr>
            <p:cNvPr id="13" name="Rectángulo redondeado 12">
              <a:extLst>
                <a:ext uri="{FF2B5EF4-FFF2-40B4-BE49-F238E27FC236}">
                  <a16:creationId xmlns:a16="http://schemas.microsoft.com/office/drawing/2014/main" id="{AEF1F557-02A3-ADDB-9D5C-8C709C78DF50}"/>
                </a:ext>
              </a:extLst>
            </p:cNvPr>
            <p:cNvSpPr/>
            <p:nvPr/>
          </p:nvSpPr>
          <p:spPr>
            <a:xfrm>
              <a:off x="7987143" y="5109170"/>
              <a:ext cx="3886199" cy="1425641"/>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Encapsulación nativa BIER sobre IPv6 por medio de una “cabecera de extensión IPv6” específica para BIER</a:t>
              </a:r>
            </a:p>
          </p:txBody>
        </p:sp>
      </p:grpSp>
      <p:sp>
        <p:nvSpPr>
          <p:cNvPr id="5" name="CuadroTexto 4">
            <a:extLst>
              <a:ext uri="{FF2B5EF4-FFF2-40B4-BE49-F238E27FC236}">
                <a16:creationId xmlns:a16="http://schemas.microsoft.com/office/drawing/2014/main" id="{99FCDE72-1E8F-AA19-2839-5F9BB01BA75C}"/>
              </a:ext>
            </a:extLst>
          </p:cNvPr>
          <p:cNvSpPr txBox="1"/>
          <p:nvPr/>
        </p:nvSpPr>
        <p:spPr>
          <a:xfrm>
            <a:off x="7245133" y="219606"/>
            <a:ext cx="4711595" cy="646331"/>
          </a:xfrm>
          <a:prstGeom prst="rect">
            <a:avLst/>
          </a:prstGeom>
          <a:noFill/>
        </p:spPr>
        <p:txBody>
          <a:bodyPr wrap="square">
            <a:spAutoFit/>
          </a:bodyPr>
          <a:lstStyle/>
          <a:p>
            <a:pPr marL="342900" indent="-342900">
              <a:buFont typeface="Arial" panose="020B0604020202020204" pitchFamily="34" charset="0"/>
              <a:buChar char="•"/>
            </a:pPr>
            <a:r>
              <a:rPr lang="es-ES" sz="1800" dirty="0">
                <a:solidFill>
                  <a:schemeClr val="accent1">
                    <a:lumMod val="75000"/>
                  </a:schemeClr>
                </a:solidFill>
                <a:ea typeface="Verdana" panose="020B0604030504040204" pitchFamily="34" charset="0"/>
                <a:cs typeface="Verdana" panose="020B0604030504040204" pitchFamily="34" charset="0"/>
              </a:rPr>
              <a:t>BIERv6 como implementación sobre IPv6 hoy fuera del ámbito del IETF</a:t>
            </a:r>
          </a:p>
        </p:txBody>
      </p:sp>
    </p:spTree>
    <p:extLst>
      <p:ext uri="{BB962C8B-B14F-4D97-AF65-F5344CB8AC3E}">
        <p14:creationId xmlns:p14="http://schemas.microsoft.com/office/powerpoint/2010/main" val="1695068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BIER en “campo”</a:t>
            </a:r>
          </a:p>
        </p:txBody>
      </p:sp>
      <p:cxnSp>
        <p:nvCxnSpPr>
          <p:cNvPr id="6" name="Conector recto 5">
            <a:extLst>
              <a:ext uri="{FF2B5EF4-FFF2-40B4-BE49-F238E27FC236}">
                <a16:creationId xmlns:a16="http://schemas.microsoft.com/office/drawing/2014/main" id="{135403F7-01D5-9629-C236-2D7A880611B4}"/>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Imagen 12">
            <a:extLst>
              <a:ext uri="{FF2B5EF4-FFF2-40B4-BE49-F238E27FC236}">
                <a16:creationId xmlns:a16="http://schemas.microsoft.com/office/drawing/2014/main" id="{D1E52BC4-7315-CB0B-314E-34D50AA3E33B}"/>
              </a:ext>
            </a:extLst>
          </p:cNvPr>
          <p:cNvPicPr>
            <a:picLocks noChangeAspect="1"/>
          </p:cNvPicPr>
          <p:nvPr/>
        </p:nvPicPr>
        <p:blipFill>
          <a:blip r:embed="rId2"/>
          <a:stretch>
            <a:fillRect/>
          </a:stretch>
        </p:blipFill>
        <p:spPr>
          <a:xfrm>
            <a:off x="5436525" y="981849"/>
            <a:ext cx="6318336" cy="4682114"/>
          </a:xfrm>
          <a:prstGeom prst="rect">
            <a:avLst/>
          </a:prstGeom>
        </p:spPr>
      </p:pic>
      <p:sp>
        <p:nvSpPr>
          <p:cNvPr id="15" name="Rectángulo redondeado 14">
            <a:extLst>
              <a:ext uri="{FF2B5EF4-FFF2-40B4-BE49-F238E27FC236}">
                <a16:creationId xmlns:a16="http://schemas.microsoft.com/office/drawing/2014/main" id="{E9B6679B-EE14-2F1F-FDD6-46F1E4A7E688}"/>
              </a:ext>
            </a:extLst>
          </p:cNvPr>
          <p:cNvSpPr/>
          <p:nvPr/>
        </p:nvSpPr>
        <p:spPr>
          <a:xfrm>
            <a:off x="661310" y="1312454"/>
            <a:ext cx="3827563" cy="370842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Primer </a:t>
            </a:r>
            <a:r>
              <a:rPr lang="es-ES" sz="2000" dirty="0" err="1">
                <a:solidFill>
                  <a:schemeClr val="accent1">
                    <a:lumMod val="75000"/>
                  </a:schemeClr>
                </a:solidFill>
                <a:ea typeface="Verdana" panose="020B0604030504040204" pitchFamily="34" charset="0"/>
                <a:cs typeface="Verdana" panose="020B0604030504040204" pitchFamily="34" charset="0"/>
              </a:rPr>
              <a:t>interop</a:t>
            </a:r>
            <a:r>
              <a:rPr lang="es-ES" sz="2000" dirty="0">
                <a:solidFill>
                  <a:schemeClr val="accent1">
                    <a:lumMod val="75000"/>
                  </a:schemeClr>
                </a:solidFill>
                <a:ea typeface="Verdana" panose="020B0604030504040204" pitchFamily="34" charset="0"/>
                <a:cs typeface="Verdana" panose="020B0604030504040204" pitchFamily="34" charset="0"/>
              </a:rPr>
              <a:t> básico en 2024 en el MPLS SDN </a:t>
            </a:r>
            <a:r>
              <a:rPr lang="es-ES" sz="2000" dirty="0" err="1">
                <a:solidFill>
                  <a:schemeClr val="accent1">
                    <a:lumMod val="75000"/>
                  </a:schemeClr>
                </a:solidFill>
                <a:ea typeface="Verdana" panose="020B0604030504040204" pitchFamily="34" charset="0"/>
                <a:cs typeface="Verdana" panose="020B0604030504040204" pitchFamily="34" charset="0"/>
              </a:rPr>
              <a:t>World</a:t>
            </a:r>
            <a:r>
              <a:rPr lang="es-ES" sz="2000" dirty="0">
                <a:solidFill>
                  <a:schemeClr val="accent1">
                    <a:lumMod val="75000"/>
                  </a:schemeClr>
                </a:solidFill>
                <a:ea typeface="Verdana" panose="020B0604030504040204" pitchFamily="34" charset="0"/>
                <a:cs typeface="Verdana" panose="020B0604030504040204" pitchFamily="34" charset="0"/>
              </a:rPr>
              <a:t> </a:t>
            </a:r>
            <a:r>
              <a:rPr lang="es-ES" sz="2000" dirty="0" err="1">
                <a:solidFill>
                  <a:schemeClr val="accent1">
                    <a:lumMod val="75000"/>
                  </a:schemeClr>
                </a:solidFill>
                <a:ea typeface="Verdana" panose="020B0604030504040204" pitchFamily="34" charset="0"/>
                <a:cs typeface="Verdana" panose="020B0604030504040204" pitchFamily="34" charset="0"/>
              </a:rPr>
              <a:t>Congress</a:t>
            </a:r>
            <a:r>
              <a:rPr lang="es-ES" sz="2000" dirty="0">
                <a:solidFill>
                  <a:schemeClr val="accent1">
                    <a:lumMod val="75000"/>
                  </a:schemeClr>
                </a:solidFill>
                <a:ea typeface="Verdana" panose="020B0604030504040204" pitchFamily="34" charset="0"/>
                <a:cs typeface="Verdana" panose="020B0604030504040204" pitchFamily="34" charset="0"/>
              </a:rPr>
              <a:t> (NG_MVPN sobre BIER sobre red SR-MPLS)</a:t>
            </a:r>
          </a:p>
          <a:p>
            <a:endParaRPr lang="es-ES" sz="2000" dirty="0">
              <a:solidFill>
                <a:schemeClr val="accent1">
                  <a:lumMod val="75000"/>
                </a:schemeClr>
              </a:solidFill>
              <a:ea typeface="Verdana" panose="020B0604030504040204" pitchFamily="34" charset="0"/>
              <a:cs typeface="Verdana" panose="020B0604030504040204" pitchFamily="34" charset="0"/>
            </a:endParaRPr>
          </a:p>
          <a:p>
            <a:r>
              <a:rPr lang="es-ES" sz="2000" i="1" dirty="0">
                <a:solidFill>
                  <a:schemeClr val="accent1">
                    <a:lumMod val="75000"/>
                  </a:schemeClr>
                </a:solidFill>
                <a:ea typeface="Verdana" panose="020B0604030504040204" pitchFamily="34" charset="0"/>
                <a:cs typeface="Verdana" panose="020B0604030504040204" pitchFamily="34" charset="0"/>
              </a:rPr>
              <a:t>https://</a:t>
            </a:r>
            <a:r>
              <a:rPr lang="es-ES" sz="2000" i="1" dirty="0" err="1">
                <a:solidFill>
                  <a:schemeClr val="accent1">
                    <a:lumMod val="75000"/>
                  </a:schemeClr>
                </a:solidFill>
                <a:ea typeface="Verdana" panose="020B0604030504040204" pitchFamily="34" charset="0"/>
                <a:cs typeface="Verdana" panose="020B0604030504040204" pitchFamily="34" charset="0"/>
              </a:rPr>
              <a:t>eantc.de</a:t>
            </a:r>
            <a:r>
              <a:rPr lang="es-ES" sz="2000" i="1" dirty="0">
                <a:solidFill>
                  <a:schemeClr val="accent1">
                    <a:lumMod val="75000"/>
                  </a:schemeClr>
                </a:solidFill>
                <a:ea typeface="Verdana" panose="020B0604030504040204" pitchFamily="34" charset="0"/>
                <a:cs typeface="Verdana" panose="020B0604030504040204" pitchFamily="34" charset="0"/>
              </a:rPr>
              <a:t>/</a:t>
            </a:r>
            <a:r>
              <a:rPr lang="es-ES" sz="2000" i="1" dirty="0" err="1">
                <a:solidFill>
                  <a:schemeClr val="accent1">
                    <a:lumMod val="75000"/>
                  </a:schemeClr>
                </a:solidFill>
                <a:ea typeface="Verdana" panose="020B0604030504040204" pitchFamily="34" charset="0"/>
                <a:cs typeface="Verdana" panose="020B0604030504040204" pitchFamily="34" charset="0"/>
              </a:rPr>
              <a:t>wp-content</a:t>
            </a:r>
            <a:r>
              <a:rPr lang="es-ES" sz="2000" i="1" dirty="0">
                <a:solidFill>
                  <a:schemeClr val="accent1">
                    <a:lumMod val="75000"/>
                  </a:schemeClr>
                </a:solidFill>
                <a:ea typeface="Verdana" panose="020B0604030504040204" pitchFamily="34" charset="0"/>
                <a:cs typeface="Verdana" panose="020B0604030504040204" pitchFamily="34" charset="0"/>
              </a:rPr>
              <a:t>/</a:t>
            </a:r>
            <a:r>
              <a:rPr lang="es-ES" sz="2000" i="1" dirty="0" err="1">
                <a:solidFill>
                  <a:schemeClr val="accent1">
                    <a:lumMod val="75000"/>
                  </a:schemeClr>
                </a:solidFill>
                <a:ea typeface="Verdana" panose="020B0604030504040204" pitchFamily="34" charset="0"/>
                <a:cs typeface="Verdana" panose="020B0604030504040204" pitchFamily="34" charset="0"/>
              </a:rPr>
              <a:t>uploads</a:t>
            </a:r>
            <a:r>
              <a:rPr lang="es-ES" sz="2000" i="1" dirty="0">
                <a:solidFill>
                  <a:schemeClr val="accent1">
                    <a:lumMod val="75000"/>
                  </a:schemeClr>
                </a:solidFill>
                <a:ea typeface="Verdana" panose="020B0604030504040204" pitchFamily="34" charset="0"/>
                <a:cs typeface="Verdana" panose="020B0604030504040204" pitchFamily="34" charset="0"/>
              </a:rPr>
              <a:t>/2023/12/EANTC-MPLSSDNInterop2024-TestReport-v1.3.pdf</a:t>
            </a:r>
          </a:p>
        </p:txBody>
      </p:sp>
      <p:sp>
        <p:nvSpPr>
          <p:cNvPr id="16" name="Rectángulo redondeado 15">
            <a:extLst>
              <a:ext uri="{FF2B5EF4-FFF2-40B4-BE49-F238E27FC236}">
                <a16:creationId xmlns:a16="http://schemas.microsoft.com/office/drawing/2014/main" id="{DE7E6B81-F971-8B85-264A-7273E6AA0B42}"/>
              </a:ext>
            </a:extLst>
          </p:cNvPr>
          <p:cNvSpPr/>
          <p:nvPr/>
        </p:nvSpPr>
        <p:spPr>
          <a:xfrm>
            <a:off x="1483450" y="5575909"/>
            <a:ext cx="9230264" cy="890622"/>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400" dirty="0">
                <a:solidFill>
                  <a:schemeClr val="accent5">
                    <a:lumMod val="60000"/>
                    <a:lumOff val="40000"/>
                  </a:schemeClr>
                </a:solidFill>
                <a:ea typeface="Verdana" panose="020B0604030504040204" pitchFamily="34" charset="0"/>
                <a:cs typeface="Verdana" panose="020B0604030504040204" pitchFamily="34" charset="0"/>
              </a:rPr>
              <a:t>¿Por qué no existen implementaciones de un protocolo con </a:t>
            </a:r>
            <a:r>
              <a:rPr lang="es-ES" sz="2400" dirty="0" err="1">
                <a:solidFill>
                  <a:schemeClr val="accent5">
                    <a:lumMod val="60000"/>
                    <a:lumOff val="40000"/>
                  </a:schemeClr>
                </a:solidFill>
                <a:ea typeface="Verdana" panose="020B0604030504040204" pitchFamily="34" charset="0"/>
                <a:cs typeface="Verdana" panose="020B0604030504040204" pitchFamily="34" charset="0"/>
              </a:rPr>
              <a:t>RFCs</a:t>
            </a:r>
            <a:r>
              <a:rPr lang="es-ES" sz="2400" dirty="0">
                <a:solidFill>
                  <a:schemeClr val="accent5">
                    <a:lumMod val="60000"/>
                    <a:lumOff val="40000"/>
                  </a:schemeClr>
                </a:solidFill>
                <a:ea typeface="Verdana" panose="020B0604030504040204" pitchFamily="34" charset="0"/>
                <a:cs typeface="Verdana" panose="020B0604030504040204" pitchFamily="34" charset="0"/>
              </a:rPr>
              <a:t> de 2017-2018?</a:t>
            </a:r>
          </a:p>
        </p:txBody>
      </p:sp>
    </p:spTree>
    <p:extLst>
      <p:ext uri="{BB962C8B-B14F-4D97-AF65-F5344CB8AC3E}">
        <p14:creationId xmlns:p14="http://schemas.microsoft.com/office/powerpoint/2010/main" val="105320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E703BD2B-4644-BA02-3149-9AE8E26B63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28965E00-E7EF-DDDF-6A29-5EF3BB440DDE}"/>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err="1">
                <a:solidFill>
                  <a:schemeClr val="accent1">
                    <a:lumMod val="75000"/>
                  </a:schemeClr>
                </a:solidFill>
                <a:latin typeface="+mn-lt"/>
              </a:rPr>
              <a:t>Vendors</a:t>
            </a:r>
            <a:r>
              <a:rPr lang="es-ES" dirty="0">
                <a:solidFill>
                  <a:schemeClr val="accent1">
                    <a:lumMod val="75000"/>
                  </a:schemeClr>
                </a:solidFill>
                <a:latin typeface="+mn-lt"/>
              </a:rPr>
              <a:t> de </a:t>
            </a:r>
            <a:r>
              <a:rPr lang="es-ES" dirty="0" err="1">
                <a:solidFill>
                  <a:schemeClr val="accent1">
                    <a:lumMod val="75000"/>
                  </a:schemeClr>
                </a:solidFill>
                <a:latin typeface="+mn-lt"/>
              </a:rPr>
              <a:t>routers</a:t>
            </a:r>
            <a:r>
              <a:rPr lang="es-ES" dirty="0">
                <a:solidFill>
                  <a:schemeClr val="accent1">
                    <a:lumMod val="75000"/>
                  </a:schemeClr>
                </a:solidFill>
                <a:latin typeface="+mn-lt"/>
              </a:rPr>
              <a:t> y BIER</a:t>
            </a:r>
          </a:p>
        </p:txBody>
      </p:sp>
      <p:cxnSp>
        <p:nvCxnSpPr>
          <p:cNvPr id="6" name="Conector recto 5">
            <a:extLst>
              <a:ext uri="{FF2B5EF4-FFF2-40B4-BE49-F238E27FC236}">
                <a16:creationId xmlns:a16="http://schemas.microsoft.com/office/drawing/2014/main" id="{89EAECCD-EEA2-83F4-224B-98E9ED1D6D20}"/>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EFA1611E-A951-FF70-F6F6-C64A2E21E4DE}"/>
              </a:ext>
            </a:extLst>
          </p:cNvPr>
          <p:cNvSpPr txBox="1"/>
          <p:nvPr/>
        </p:nvSpPr>
        <p:spPr>
          <a:xfrm>
            <a:off x="601813" y="3161714"/>
            <a:ext cx="10638691" cy="2585323"/>
          </a:xfrm>
          <a:prstGeom prst="rect">
            <a:avLst/>
          </a:prstGeom>
          <a:noFill/>
        </p:spPr>
        <p:txBody>
          <a:bodyPr wrap="square">
            <a:spAutoFit/>
          </a:bodyPr>
          <a:lstStyle/>
          <a:p>
            <a:pPr algn="l"/>
            <a:r>
              <a:rPr lang="es-ES" b="0" i="0" dirty="0">
                <a:solidFill>
                  <a:schemeClr val="accent1">
                    <a:lumMod val="75000"/>
                  </a:schemeClr>
                </a:solidFill>
                <a:effectLst/>
                <a:latin typeface="Arial" panose="020B0604020202020204" pitchFamily="34" charset="0"/>
              </a:rPr>
              <a:t> </a:t>
            </a:r>
          </a:p>
          <a:p>
            <a:pPr algn="l"/>
            <a:r>
              <a:rPr lang="es-ES" b="0" i="0" dirty="0">
                <a:solidFill>
                  <a:schemeClr val="accent1">
                    <a:lumMod val="75000"/>
                  </a:schemeClr>
                </a:solidFill>
                <a:effectLst/>
                <a:latin typeface="Arial" panose="020B0604020202020204" pitchFamily="34" charset="0"/>
                <a:hlinkClick r:id="rId2">
                  <a:extLst>
                    <a:ext uri="{A12FA001-AC4F-418D-AE19-62706E023703}">
                      <ahyp:hlinkClr xmlns:ahyp="http://schemas.microsoft.com/office/drawing/2018/hyperlinkcolor" val="tx"/>
                    </a:ext>
                  </a:extLst>
                </a:hlinkClick>
              </a:rPr>
              <a:t>https://www.juniper.net/documentation/us/en/software/junos/release-notes/23.4/junos-evo-release-notes-23.4r2/junos-evo-release-notes-23.4r2.pdf</a:t>
            </a:r>
            <a:endParaRPr lang="es-ES" b="0" i="0" dirty="0">
              <a:solidFill>
                <a:schemeClr val="accent1">
                  <a:lumMod val="75000"/>
                </a:schemeClr>
              </a:solidFill>
              <a:effectLst/>
              <a:latin typeface="Arial" panose="020B0604020202020204" pitchFamily="34" charset="0"/>
            </a:endParaRPr>
          </a:p>
          <a:p>
            <a:pPr algn="l"/>
            <a:r>
              <a:rPr lang="es-ES" b="0" i="0" dirty="0">
                <a:solidFill>
                  <a:schemeClr val="accent1">
                    <a:lumMod val="75000"/>
                  </a:schemeClr>
                </a:solidFill>
                <a:effectLst/>
                <a:latin typeface="Arial" panose="020B0604020202020204" pitchFamily="34" charset="0"/>
              </a:rPr>
              <a:t>  </a:t>
            </a:r>
          </a:p>
          <a:p>
            <a:pPr algn="l"/>
            <a:r>
              <a:rPr lang="es-ES" b="0" i="0" dirty="0">
                <a:solidFill>
                  <a:schemeClr val="accent1">
                    <a:lumMod val="75000"/>
                  </a:schemeClr>
                </a:solidFill>
                <a:effectLst/>
                <a:latin typeface="Arial" panose="020B0604020202020204" pitchFamily="34" charset="0"/>
                <a:hlinkClick r:id="rId3">
                  <a:extLst>
                    <a:ext uri="{A12FA001-AC4F-418D-AE19-62706E023703}">
                      <ahyp:hlinkClr xmlns:ahyp="http://schemas.microsoft.com/office/drawing/2018/hyperlinkcolor" val="tx"/>
                    </a:ext>
                  </a:extLst>
                </a:hlinkClick>
              </a:rPr>
              <a:t>https://documentation.nokia.com/cgi-bin/dbaccessfilename.cgi/3HE17155AAABTQZZA01_V1_7450%20ESS%207750%20SR%207950%20XRS%20and%20VSR%20Multicast%20Routing%20Protocols%20Guide%2021.5.R1.pdf</a:t>
            </a:r>
            <a:endParaRPr lang="es-ES" b="0" i="0" dirty="0">
              <a:solidFill>
                <a:schemeClr val="accent1">
                  <a:lumMod val="75000"/>
                </a:schemeClr>
              </a:solidFill>
              <a:effectLst/>
              <a:latin typeface="Arial" panose="020B0604020202020204" pitchFamily="34" charset="0"/>
            </a:endParaRPr>
          </a:p>
          <a:p>
            <a:pPr algn="l"/>
            <a:r>
              <a:rPr lang="es-ES" b="0" i="0" dirty="0">
                <a:solidFill>
                  <a:schemeClr val="accent1">
                    <a:lumMod val="75000"/>
                  </a:schemeClr>
                </a:solidFill>
                <a:effectLst/>
                <a:latin typeface="Arial" panose="020B0604020202020204" pitchFamily="34" charset="0"/>
              </a:rPr>
              <a:t>  </a:t>
            </a:r>
          </a:p>
          <a:p>
            <a:pPr algn="l"/>
            <a:r>
              <a:rPr lang="es-ES" b="0" i="0" dirty="0">
                <a:solidFill>
                  <a:schemeClr val="accent1">
                    <a:lumMod val="75000"/>
                  </a:schemeClr>
                </a:solidFill>
                <a:effectLst/>
                <a:latin typeface="Arial" panose="020B0604020202020204" pitchFamily="34" charset="0"/>
                <a:hlinkClick r:id="rId4">
                  <a:extLst>
                    <a:ext uri="{A12FA001-AC4F-418D-AE19-62706E023703}">
                      <ahyp:hlinkClr xmlns:ahyp="http://schemas.microsoft.com/office/drawing/2018/hyperlinkcolor" val="tx"/>
                    </a:ext>
                  </a:extLst>
                </a:hlinkClick>
              </a:rPr>
              <a:t>https://support.huawei.com/enterprise/en/doc/EDOC1100278979/d59dca37/bier-configuration</a:t>
            </a:r>
            <a:endParaRPr lang="es-ES" b="0" i="0" dirty="0">
              <a:solidFill>
                <a:schemeClr val="accent1">
                  <a:lumMod val="75000"/>
                </a:schemeClr>
              </a:solidFill>
              <a:effectLst/>
              <a:latin typeface="Arial" panose="020B0604020202020204" pitchFamily="34" charset="0"/>
            </a:endParaRPr>
          </a:p>
        </p:txBody>
      </p:sp>
      <p:sp>
        <p:nvSpPr>
          <p:cNvPr id="5" name="CuadroTexto 4">
            <a:extLst>
              <a:ext uri="{FF2B5EF4-FFF2-40B4-BE49-F238E27FC236}">
                <a16:creationId xmlns:a16="http://schemas.microsoft.com/office/drawing/2014/main" id="{E87A7A48-FB29-243C-1127-32C3A1743D7B}"/>
              </a:ext>
            </a:extLst>
          </p:cNvPr>
          <p:cNvSpPr txBox="1"/>
          <p:nvPr/>
        </p:nvSpPr>
        <p:spPr>
          <a:xfrm>
            <a:off x="397382" y="1451303"/>
            <a:ext cx="11011516" cy="830997"/>
          </a:xfrm>
          <a:prstGeom prst="rect">
            <a:avLst/>
          </a:prstGeom>
          <a:noFill/>
        </p:spPr>
        <p:txBody>
          <a:bodyPr wrap="square" rtlCol="0">
            <a:spAutoFit/>
          </a:bodyPr>
          <a:lstStyle/>
          <a:p>
            <a:pPr marL="342900" indent="-342900">
              <a:buFont typeface="Arial" panose="020B0604020202020204" pitchFamily="34" charset="0"/>
              <a:buChar char="•"/>
            </a:pPr>
            <a:r>
              <a:rPr lang="es-ES" sz="2400" dirty="0">
                <a:solidFill>
                  <a:schemeClr val="accent1">
                    <a:lumMod val="75000"/>
                  </a:schemeClr>
                </a:solidFill>
                <a:ea typeface="Verdana" panose="020B0604030504040204" pitchFamily="34" charset="0"/>
                <a:cs typeface="Verdana" panose="020B0604030504040204" pitchFamily="34" charset="0"/>
              </a:rPr>
              <a:t>Existen referencias públicas de documentación de algunos </a:t>
            </a:r>
            <a:r>
              <a:rPr lang="es-ES" sz="2400" dirty="0" err="1">
                <a:solidFill>
                  <a:schemeClr val="accent1">
                    <a:lumMod val="75000"/>
                  </a:schemeClr>
                </a:solidFill>
                <a:ea typeface="Verdana" panose="020B0604030504040204" pitchFamily="34" charset="0"/>
                <a:cs typeface="Verdana" panose="020B0604030504040204" pitchFamily="34" charset="0"/>
              </a:rPr>
              <a:t>vendors</a:t>
            </a:r>
            <a:r>
              <a:rPr lang="es-ES" sz="2400" dirty="0">
                <a:solidFill>
                  <a:schemeClr val="accent1">
                    <a:lumMod val="75000"/>
                  </a:schemeClr>
                </a:solidFill>
                <a:ea typeface="Verdana" panose="020B0604030504040204" pitchFamily="34" charset="0"/>
                <a:cs typeface="Verdana" panose="020B0604030504040204" pitchFamily="34" charset="0"/>
              </a:rPr>
              <a:t> en versiones disponibles en los dos últimos años y con funcionalidades crecientes</a:t>
            </a:r>
          </a:p>
        </p:txBody>
      </p:sp>
    </p:spTree>
    <p:extLst>
      <p:ext uri="{BB962C8B-B14F-4D97-AF65-F5344CB8AC3E}">
        <p14:creationId xmlns:p14="http://schemas.microsoft.com/office/powerpoint/2010/main" val="1345249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err="1">
                <a:solidFill>
                  <a:schemeClr val="accent1">
                    <a:lumMod val="75000"/>
                  </a:schemeClr>
                </a:solidFill>
                <a:latin typeface="+mn-lt"/>
              </a:rPr>
              <a:t>Forwarding-engines</a:t>
            </a:r>
            <a:r>
              <a:rPr lang="es-ES" dirty="0">
                <a:solidFill>
                  <a:schemeClr val="accent1">
                    <a:lumMod val="75000"/>
                  </a:schemeClr>
                </a:solidFill>
                <a:latin typeface="+mn-lt"/>
              </a:rPr>
              <a:t>: </a:t>
            </a:r>
            <a:r>
              <a:rPr lang="es-ES" dirty="0" err="1">
                <a:solidFill>
                  <a:schemeClr val="accent1">
                    <a:lumMod val="75000"/>
                  </a:schemeClr>
                </a:solidFill>
                <a:latin typeface="+mn-lt"/>
              </a:rPr>
              <a:t>FPGAs</a:t>
            </a:r>
            <a:r>
              <a:rPr lang="es-ES" dirty="0">
                <a:solidFill>
                  <a:schemeClr val="accent1">
                    <a:lumMod val="75000"/>
                  </a:schemeClr>
                </a:solidFill>
                <a:latin typeface="+mn-lt"/>
              </a:rPr>
              <a:t> vs </a:t>
            </a:r>
            <a:r>
              <a:rPr lang="es-ES" dirty="0" err="1">
                <a:solidFill>
                  <a:schemeClr val="accent1">
                    <a:lumMod val="75000"/>
                  </a:schemeClr>
                </a:solidFill>
                <a:latin typeface="+mn-lt"/>
              </a:rPr>
              <a:t>ASICs</a:t>
            </a:r>
            <a:endParaRPr lang="es-ES" dirty="0">
              <a:solidFill>
                <a:schemeClr val="accent1">
                  <a:lumMod val="75000"/>
                </a:schemeClr>
              </a:solidFill>
              <a:latin typeface="+mn-lt"/>
            </a:endParaRPr>
          </a:p>
        </p:txBody>
      </p:sp>
      <p:cxnSp>
        <p:nvCxnSpPr>
          <p:cNvPr id="6" name="Conector recto 5">
            <a:extLst>
              <a:ext uri="{FF2B5EF4-FFF2-40B4-BE49-F238E27FC236}">
                <a16:creationId xmlns:a16="http://schemas.microsoft.com/office/drawing/2014/main" id="{135403F7-01D5-9629-C236-2D7A880611B4}"/>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4" name="Imagen 3">
            <a:extLst>
              <a:ext uri="{FF2B5EF4-FFF2-40B4-BE49-F238E27FC236}">
                <a16:creationId xmlns:a16="http://schemas.microsoft.com/office/drawing/2014/main" id="{7AAC5DAD-38A8-5206-BC60-6FAE2386A250}"/>
              </a:ext>
            </a:extLst>
          </p:cNvPr>
          <p:cNvPicPr>
            <a:picLocks noChangeAspect="1"/>
          </p:cNvPicPr>
          <p:nvPr/>
        </p:nvPicPr>
        <p:blipFill>
          <a:blip r:embed="rId2"/>
          <a:srcRect l="14691" t="26448" r="15505" b="23762"/>
          <a:stretch/>
        </p:blipFill>
        <p:spPr>
          <a:xfrm>
            <a:off x="956604" y="2455251"/>
            <a:ext cx="1317356" cy="939653"/>
          </a:xfrm>
          <a:prstGeom prst="rect">
            <a:avLst/>
          </a:prstGeom>
        </p:spPr>
      </p:pic>
      <p:pic>
        <p:nvPicPr>
          <p:cNvPr id="7" name="Imagen 6">
            <a:extLst>
              <a:ext uri="{FF2B5EF4-FFF2-40B4-BE49-F238E27FC236}">
                <a16:creationId xmlns:a16="http://schemas.microsoft.com/office/drawing/2014/main" id="{7CB832E8-9C50-5801-1042-E913F97716FE}"/>
              </a:ext>
            </a:extLst>
          </p:cNvPr>
          <p:cNvPicPr>
            <a:picLocks noChangeAspect="1"/>
          </p:cNvPicPr>
          <p:nvPr/>
        </p:nvPicPr>
        <p:blipFill>
          <a:blip r:embed="rId3"/>
          <a:srcRect l="14759" t="21251" r="15437" b="23858"/>
          <a:stretch/>
        </p:blipFill>
        <p:spPr>
          <a:xfrm>
            <a:off x="3659282" y="2336557"/>
            <a:ext cx="1317356" cy="1031776"/>
          </a:xfrm>
          <a:prstGeom prst="rect">
            <a:avLst/>
          </a:prstGeom>
        </p:spPr>
      </p:pic>
      <p:cxnSp>
        <p:nvCxnSpPr>
          <p:cNvPr id="9" name="Conector recto 8">
            <a:extLst>
              <a:ext uri="{FF2B5EF4-FFF2-40B4-BE49-F238E27FC236}">
                <a16:creationId xmlns:a16="http://schemas.microsoft.com/office/drawing/2014/main" id="{9AD4BC8A-1107-82F0-2E7A-F373EE95BB50}"/>
              </a:ext>
            </a:extLst>
          </p:cNvPr>
          <p:cNvCxnSpPr>
            <a:cxnSpLocks/>
          </p:cNvCxnSpPr>
          <p:nvPr/>
        </p:nvCxnSpPr>
        <p:spPr>
          <a:xfrm>
            <a:off x="2893893" y="2455251"/>
            <a:ext cx="0" cy="3244909"/>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Rectángulo redondeado 9">
            <a:extLst>
              <a:ext uri="{FF2B5EF4-FFF2-40B4-BE49-F238E27FC236}">
                <a16:creationId xmlns:a16="http://schemas.microsoft.com/office/drawing/2014/main" id="{5B3F68D8-3F94-F14A-F1D5-FF1880164BB8}"/>
              </a:ext>
            </a:extLst>
          </p:cNvPr>
          <p:cNvSpPr/>
          <p:nvPr/>
        </p:nvSpPr>
        <p:spPr>
          <a:xfrm>
            <a:off x="2670744" y="3579286"/>
            <a:ext cx="2657189" cy="369566"/>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ea typeface="Verdana" panose="020B0604030504040204" pitchFamily="34" charset="0"/>
                <a:cs typeface="Verdana" panose="020B0604030504040204" pitchFamily="34" charset="0"/>
              </a:rPr>
              <a:t>Flexibilidad</a:t>
            </a:r>
          </a:p>
        </p:txBody>
      </p:sp>
      <p:sp>
        <p:nvSpPr>
          <p:cNvPr id="11" name="Rectángulo redondeado 10">
            <a:extLst>
              <a:ext uri="{FF2B5EF4-FFF2-40B4-BE49-F238E27FC236}">
                <a16:creationId xmlns:a16="http://schemas.microsoft.com/office/drawing/2014/main" id="{7A6AD9CA-ABCC-38D8-3A10-2567FB8DA2ED}"/>
              </a:ext>
            </a:extLst>
          </p:cNvPr>
          <p:cNvSpPr/>
          <p:nvPr/>
        </p:nvSpPr>
        <p:spPr>
          <a:xfrm>
            <a:off x="1095889" y="4209520"/>
            <a:ext cx="2657189" cy="369566"/>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ea typeface="Verdana" panose="020B0604030504040204" pitchFamily="34" charset="0"/>
                <a:cs typeface="Verdana" panose="020B0604030504040204" pitchFamily="34" charset="0"/>
              </a:rPr>
              <a:t>Consumo</a:t>
            </a:r>
          </a:p>
        </p:txBody>
      </p:sp>
      <p:sp>
        <p:nvSpPr>
          <p:cNvPr id="12" name="Rectángulo redondeado 11">
            <a:extLst>
              <a:ext uri="{FF2B5EF4-FFF2-40B4-BE49-F238E27FC236}">
                <a16:creationId xmlns:a16="http://schemas.microsoft.com/office/drawing/2014/main" id="{FC419A6F-A270-17BA-83E8-94405178EB64}"/>
              </a:ext>
            </a:extLst>
          </p:cNvPr>
          <p:cNvSpPr/>
          <p:nvPr/>
        </p:nvSpPr>
        <p:spPr>
          <a:xfrm>
            <a:off x="1095889" y="4828301"/>
            <a:ext cx="2657189" cy="369566"/>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accent5">
                    <a:lumMod val="60000"/>
                    <a:lumOff val="40000"/>
                  </a:schemeClr>
                </a:solidFill>
                <a:ea typeface="Verdana" panose="020B0604030504040204" pitchFamily="34" charset="0"/>
                <a:cs typeface="Verdana" panose="020B0604030504040204" pitchFamily="34" charset="0"/>
              </a:rPr>
              <a:t>Rendimiento</a:t>
            </a:r>
          </a:p>
        </p:txBody>
      </p:sp>
      <p:sp>
        <p:nvSpPr>
          <p:cNvPr id="16" name="CuadroTexto 15">
            <a:extLst>
              <a:ext uri="{FF2B5EF4-FFF2-40B4-BE49-F238E27FC236}">
                <a16:creationId xmlns:a16="http://schemas.microsoft.com/office/drawing/2014/main" id="{E7588F1C-0D98-18A0-4C7E-D160B0FE0CD1}"/>
              </a:ext>
            </a:extLst>
          </p:cNvPr>
          <p:cNvSpPr txBox="1"/>
          <p:nvPr/>
        </p:nvSpPr>
        <p:spPr>
          <a:xfrm>
            <a:off x="6231753" y="1113507"/>
            <a:ext cx="5514534" cy="3477875"/>
          </a:xfrm>
          <a:prstGeom prst="rect">
            <a:avLst/>
          </a:prstGeom>
          <a:noFill/>
        </p:spPr>
        <p:txBody>
          <a:bodyPr wrap="square" rtlCol="0">
            <a:spAutoFit/>
          </a:bodyPr>
          <a:lstStyle/>
          <a:p>
            <a:endParaRPr lang="es-ES" sz="20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Los </a:t>
            </a:r>
            <a:r>
              <a:rPr lang="es-ES" sz="2000" dirty="0" err="1">
                <a:solidFill>
                  <a:schemeClr val="accent1">
                    <a:lumMod val="75000"/>
                  </a:schemeClr>
                </a:solidFill>
                <a:ea typeface="Verdana" panose="020B0604030504040204" pitchFamily="34" charset="0"/>
                <a:cs typeface="Verdana" panose="020B0604030504040204" pitchFamily="34" charset="0"/>
              </a:rPr>
              <a:t>routers</a:t>
            </a:r>
            <a:r>
              <a:rPr lang="es-ES" sz="2000" dirty="0">
                <a:solidFill>
                  <a:schemeClr val="accent1">
                    <a:lumMod val="75000"/>
                  </a:schemeClr>
                </a:solidFill>
                <a:ea typeface="Verdana" panose="020B0604030504040204" pitchFamily="34" charset="0"/>
                <a:cs typeface="Verdana" panose="020B0604030504040204" pitchFamily="34" charset="0"/>
              </a:rPr>
              <a:t> conmutan paquetes IPv4 e IPv6 y etiquetas MPLS en sus </a:t>
            </a:r>
            <a:r>
              <a:rPr lang="es-ES" sz="2000" dirty="0" err="1">
                <a:solidFill>
                  <a:schemeClr val="accent1">
                    <a:lumMod val="75000"/>
                  </a:schemeClr>
                </a:solidFill>
                <a:ea typeface="Verdana" panose="020B0604030504040204" pitchFamily="34" charset="0"/>
                <a:cs typeface="Verdana" panose="020B0604030504040204" pitchFamily="34" charset="0"/>
              </a:rPr>
              <a:t>FEs</a:t>
            </a:r>
            <a:r>
              <a:rPr lang="es-ES" sz="2000" dirty="0">
                <a:solidFill>
                  <a:schemeClr val="accent1">
                    <a:lumMod val="75000"/>
                  </a:schemeClr>
                </a:solidFill>
                <a:ea typeface="Verdana" panose="020B0604030504040204" pitchFamily="34" charset="0"/>
                <a:cs typeface="Verdana" panose="020B0604030504040204" pitchFamily="34" charset="0"/>
              </a:rPr>
              <a:t>/</a:t>
            </a:r>
            <a:r>
              <a:rPr lang="es-ES" sz="2000" dirty="0" err="1">
                <a:solidFill>
                  <a:schemeClr val="accent1">
                    <a:lumMod val="75000"/>
                  </a:schemeClr>
                </a:solidFill>
                <a:ea typeface="Verdana" panose="020B0604030504040204" pitchFamily="34" charset="0"/>
                <a:cs typeface="Verdana" panose="020B0604030504040204" pitchFamily="34" charset="0"/>
              </a:rPr>
              <a:t>NPUs</a:t>
            </a:r>
            <a:endParaRPr lang="es-ES" sz="20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endParaRPr lang="es-ES" sz="20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¿Qué pasa con las últimas tecnologías </a:t>
            </a:r>
            <a:r>
              <a:rPr lang="es-ES" sz="2000" dirty="0" err="1">
                <a:solidFill>
                  <a:schemeClr val="accent1">
                    <a:lumMod val="75000"/>
                  </a:schemeClr>
                </a:solidFill>
                <a:ea typeface="Verdana" panose="020B0604030504040204" pitchFamily="34" charset="0"/>
                <a:cs typeface="Verdana" panose="020B0604030504040204" pitchFamily="34" charset="0"/>
              </a:rPr>
              <a:t>unicast</a:t>
            </a:r>
            <a:r>
              <a:rPr lang="es-ES" sz="2000" dirty="0">
                <a:solidFill>
                  <a:schemeClr val="accent1">
                    <a:lumMod val="75000"/>
                  </a:schemeClr>
                </a:solidFill>
                <a:ea typeface="Verdana" panose="020B0604030504040204" pitchFamily="34" charset="0"/>
                <a:cs typeface="Verdana" panose="020B0604030504040204" pitchFamily="34" charset="0"/>
              </a:rPr>
              <a:t>?</a:t>
            </a:r>
          </a:p>
          <a:p>
            <a:pPr marL="800100" lvl="1"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SR-MPLS </a:t>
            </a:r>
            <a:r>
              <a:rPr lang="es-ES" sz="2000" dirty="0">
                <a:solidFill>
                  <a:schemeClr val="accent1">
                    <a:lumMod val="75000"/>
                  </a:schemeClr>
                </a:solidFill>
                <a:ea typeface="Verdana" panose="020B0604030504040204" pitchFamily="34" charset="0"/>
                <a:cs typeface="Verdana" panose="020B0604030504040204" pitchFamily="34" charset="0"/>
                <a:sym typeface="Wingdings" pitchFamily="2" charset="2"/>
              </a:rPr>
              <a:t> </a:t>
            </a:r>
            <a:r>
              <a:rPr lang="es-ES" sz="2000" dirty="0" err="1">
                <a:solidFill>
                  <a:schemeClr val="accent1">
                    <a:lumMod val="75000"/>
                  </a:schemeClr>
                </a:solidFill>
                <a:ea typeface="Verdana" panose="020B0604030504040204" pitchFamily="34" charset="0"/>
                <a:cs typeface="Verdana" panose="020B0604030504040204" pitchFamily="34" charset="0"/>
                <a:sym typeface="Wingdings" pitchFamily="2" charset="2"/>
              </a:rPr>
              <a:t>forwarding</a:t>
            </a:r>
            <a:r>
              <a:rPr lang="es-ES" sz="2000" dirty="0">
                <a:solidFill>
                  <a:schemeClr val="accent1">
                    <a:lumMod val="75000"/>
                  </a:schemeClr>
                </a:solidFill>
                <a:ea typeface="Verdana" panose="020B0604030504040204" pitchFamily="34" charset="0"/>
                <a:cs typeface="Verdana" panose="020B0604030504040204" pitchFamily="34" charset="0"/>
                <a:sym typeface="Wingdings" pitchFamily="2" charset="2"/>
              </a:rPr>
              <a:t> y encapsulación MPLS</a:t>
            </a:r>
          </a:p>
          <a:p>
            <a:pPr marL="800100" lvl="1"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sym typeface="Wingdings" pitchFamily="2" charset="2"/>
              </a:rPr>
              <a:t>SRv6  </a:t>
            </a:r>
            <a:r>
              <a:rPr lang="es-ES" sz="2000" dirty="0" err="1">
                <a:solidFill>
                  <a:schemeClr val="accent1">
                    <a:lumMod val="75000"/>
                  </a:schemeClr>
                </a:solidFill>
                <a:ea typeface="Verdana" panose="020B0604030504040204" pitchFamily="34" charset="0"/>
                <a:cs typeface="Verdana" panose="020B0604030504040204" pitchFamily="34" charset="0"/>
                <a:sym typeface="Wingdings" pitchFamily="2" charset="2"/>
              </a:rPr>
              <a:t>forwarding</a:t>
            </a:r>
            <a:r>
              <a:rPr lang="es-ES" sz="2000" dirty="0">
                <a:solidFill>
                  <a:schemeClr val="accent1">
                    <a:lumMod val="75000"/>
                  </a:schemeClr>
                </a:solidFill>
                <a:ea typeface="Verdana" panose="020B0604030504040204" pitchFamily="34" charset="0"/>
                <a:cs typeface="Verdana" panose="020B0604030504040204" pitchFamily="34" charset="0"/>
                <a:sym typeface="Wingdings" pitchFamily="2" charset="2"/>
              </a:rPr>
              <a:t> y encapsulación IPv6</a:t>
            </a:r>
            <a:endParaRPr lang="es-ES" sz="20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endParaRPr lang="es-ES" sz="20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¿Cómo se conmuta el “bit-</a:t>
            </a:r>
            <a:r>
              <a:rPr lang="es-ES" sz="2000" dirty="0" err="1">
                <a:solidFill>
                  <a:schemeClr val="accent1">
                    <a:lumMod val="75000"/>
                  </a:schemeClr>
                </a:solidFill>
                <a:ea typeface="Verdana" panose="020B0604030504040204" pitchFamily="34" charset="0"/>
                <a:cs typeface="Verdana" panose="020B0604030504040204" pitchFamily="34" charset="0"/>
              </a:rPr>
              <a:t>string</a:t>
            </a:r>
            <a:r>
              <a:rPr lang="es-ES" sz="2000" dirty="0">
                <a:solidFill>
                  <a:schemeClr val="accent1">
                    <a:lumMod val="75000"/>
                  </a:schemeClr>
                </a:solidFill>
                <a:ea typeface="Verdana" panose="020B0604030504040204" pitchFamily="34" charset="0"/>
                <a:cs typeface="Verdana" panose="020B0604030504040204" pitchFamily="34" charset="0"/>
              </a:rPr>
              <a:t>” de BIER? ¿Cómo es su encapsulación?</a:t>
            </a:r>
          </a:p>
        </p:txBody>
      </p:sp>
      <p:sp>
        <p:nvSpPr>
          <p:cNvPr id="3" name="Rectángulo redondeado 2">
            <a:extLst>
              <a:ext uri="{FF2B5EF4-FFF2-40B4-BE49-F238E27FC236}">
                <a16:creationId xmlns:a16="http://schemas.microsoft.com/office/drawing/2014/main" id="{D76881B3-2A02-4323-C18D-3A4C7B0F6E8A}"/>
              </a:ext>
            </a:extLst>
          </p:cNvPr>
          <p:cNvSpPr/>
          <p:nvPr/>
        </p:nvSpPr>
        <p:spPr>
          <a:xfrm>
            <a:off x="6478858" y="5064369"/>
            <a:ext cx="5403964" cy="136495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400" dirty="0">
                <a:solidFill>
                  <a:schemeClr val="accent1">
                    <a:lumMod val="75000"/>
                  </a:schemeClr>
                </a:solidFill>
                <a:ea typeface="Verdana" panose="020B0604030504040204" pitchFamily="34" charset="0"/>
                <a:cs typeface="Verdana" panose="020B0604030504040204" pitchFamily="34" charset="0"/>
              </a:rPr>
              <a:t>BIER supone una nueva encapsulación y  </a:t>
            </a:r>
            <a:r>
              <a:rPr lang="es-ES" sz="2400" dirty="0" err="1">
                <a:solidFill>
                  <a:schemeClr val="accent1">
                    <a:lumMod val="75000"/>
                  </a:schemeClr>
                </a:solidFill>
                <a:ea typeface="Verdana" panose="020B0604030504040204" pitchFamily="34" charset="0"/>
                <a:cs typeface="Verdana" panose="020B0604030504040204" pitchFamily="34" charset="0"/>
              </a:rPr>
              <a:t>forwarding</a:t>
            </a:r>
            <a:r>
              <a:rPr lang="es-ES" sz="2400" dirty="0">
                <a:solidFill>
                  <a:schemeClr val="accent1">
                    <a:lumMod val="75000"/>
                  </a:schemeClr>
                </a:solidFill>
                <a:ea typeface="Verdana" panose="020B0604030504040204" pitchFamily="34" charset="0"/>
                <a:cs typeface="Verdana" panose="020B0604030504040204" pitchFamily="34" charset="0"/>
              </a:rPr>
              <a:t> no disponibles en los </a:t>
            </a:r>
            <a:r>
              <a:rPr lang="es-ES" sz="2400" dirty="0" err="1">
                <a:solidFill>
                  <a:schemeClr val="accent1">
                    <a:lumMod val="75000"/>
                  </a:schemeClr>
                </a:solidFill>
                <a:ea typeface="Verdana" panose="020B0604030504040204" pitchFamily="34" charset="0"/>
                <a:cs typeface="Verdana" panose="020B0604030504040204" pitchFamily="34" charset="0"/>
              </a:rPr>
              <a:t>ASICs</a:t>
            </a:r>
            <a:r>
              <a:rPr lang="es-ES" sz="2400" dirty="0">
                <a:solidFill>
                  <a:schemeClr val="accent1">
                    <a:lumMod val="75000"/>
                  </a:schemeClr>
                </a:solidFill>
                <a:ea typeface="Verdana" panose="020B0604030504040204" pitchFamily="34" charset="0"/>
                <a:cs typeface="Verdana" panose="020B0604030504040204" pitchFamily="34" charset="0"/>
              </a:rPr>
              <a:t> en campo en 2017</a:t>
            </a:r>
          </a:p>
        </p:txBody>
      </p:sp>
      <p:sp>
        <p:nvSpPr>
          <p:cNvPr id="5" name="CuadroTexto 4">
            <a:extLst>
              <a:ext uri="{FF2B5EF4-FFF2-40B4-BE49-F238E27FC236}">
                <a16:creationId xmlns:a16="http://schemas.microsoft.com/office/drawing/2014/main" id="{B7B00E7B-1D42-B9F1-3F62-D9643A4F3BAE}"/>
              </a:ext>
            </a:extLst>
          </p:cNvPr>
          <p:cNvSpPr txBox="1"/>
          <p:nvPr/>
        </p:nvSpPr>
        <p:spPr>
          <a:xfrm>
            <a:off x="136626" y="6314721"/>
            <a:ext cx="5514534"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 </a:t>
            </a:r>
            <a:r>
              <a:rPr lang="es-ES" sz="1600" dirty="0" err="1">
                <a:solidFill>
                  <a:schemeClr val="accent1">
                    <a:lumMod val="75000"/>
                  </a:schemeClr>
                </a:solidFill>
                <a:ea typeface="Verdana" panose="020B0604030504040204" pitchFamily="34" charset="0"/>
                <a:cs typeface="Verdana" panose="020B0604030504040204" pitchFamily="34" charset="0"/>
              </a:rPr>
              <a:t>ASICs</a:t>
            </a:r>
            <a:r>
              <a:rPr lang="es-ES" sz="1600" dirty="0">
                <a:solidFill>
                  <a:schemeClr val="accent1">
                    <a:lumMod val="75000"/>
                  </a:schemeClr>
                </a:solidFill>
                <a:ea typeface="Verdana" panose="020B0604030504040204" pitchFamily="34" charset="0"/>
                <a:cs typeface="Verdana" panose="020B0604030504040204" pitchFamily="34" charset="0"/>
              </a:rPr>
              <a:t> vs </a:t>
            </a:r>
            <a:r>
              <a:rPr lang="es-ES" sz="1600" dirty="0" err="1">
                <a:solidFill>
                  <a:schemeClr val="accent1">
                    <a:lumMod val="75000"/>
                  </a:schemeClr>
                </a:solidFill>
                <a:ea typeface="Verdana" panose="020B0604030504040204" pitchFamily="34" charset="0"/>
                <a:cs typeface="Verdana" panose="020B0604030504040204" pitchFamily="34" charset="0"/>
              </a:rPr>
              <a:t>FPGAs</a:t>
            </a:r>
            <a:r>
              <a:rPr lang="es-ES" sz="1600" dirty="0">
                <a:solidFill>
                  <a:schemeClr val="accent1">
                    <a:lumMod val="75000"/>
                  </a:schemeClr>
                </a:solidFill>
                <a:ea typeface="Verdana" panose="020B0604030504040204" pitchFamily="34" charset="0"/>
                <a:cs typeface="Verdana" panose="020B0604030504040204" pitchFamily="34" charset="0"/>
              </a:rPr>
              <a:t> y </a:t>
            </a:r>
            <a:r>
              <a:rPr lang="es-ES" sz="1600" dirty="0" err="1">
                <a:solidFill>
                  <a:schemeClr val="accent1">
                    <a:lumMod val="75000"/>
                  </a:schemeClr>
                </a:solidFill>
                <a:ea typeface="Verdana" panose="020B0604030504040204" pitchFamily="34" charset="0"/>
                <a:cs typeface="Verdana" panose="020B0604030504040204" pitchFamily="34" charset="0"/>
              </a:rPr>
              <a:t>ASICs</a:t>
            </a:r>
            <a:r>
              <a:rPr lang="es-ES" sz="1600" dirty="0">
                <a:solidFill>
                  <a:schemeClr val="accent1">
                    <a:lumMod val="75000"/>
                  </a:schemeClr>
                </a:solidFill>
                <a:ea typeface="Verdana" panose="020B0604030504040204" pitchFamily="34" charset="0"/>
                <a:cs typeface="Verdana" panose="020B0604030504040204" pitchFamily="34" charset="0"/>
              </a:rPr>
              <a:t> programables</a:t>
            </a:r>
          </a:p>
        </p:txBody>
      </p:sp>
    </p:spTree>
    <p:extLst>
      <p:ext uri="{BB962C8B-B14F-4D97-AF65-F5344CB8AC3E}">
        <p14:creationId xmlns:p14="http://schemas.microsoft.com/office/powerpoint/2010/main" val="421399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22" presetClass="entr" presetSubtype="8"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500"/>
                                        <p:tgtEl>
                                          <p:spTgt spid="10"/>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right)">
                                      <p:cBhvr>
                                        <p:cTn id="16" dur="500"/>
                                        <p:tgtEl>
                                          <p:spTgt spid="11"/>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right)">
                                      <p:cBhvr>
                                        <p:cTn id="19" dur="500"/>
                                        <p:tgtEl>
                                          <p:spTgt spid="12"/>
                                        </p:tgtEl>
                                      </p:cBhvr>
                                    </p:animEffect>
                                  </p:childTnLst>
                                </p:cTn>
                              </p:par>
                              <p:par>
                                <p:cTn id="20" presetID="1" presetClass="entr" presetSubtype="0" fill="hold" grpId="1" nodeType="withEffect">
                                  <p:stCondLst>
                                    <p:cond delay="0"/>
                                  </p:stCondLst>
                                  <p:childTnLst>
                                    <p:set>
                                      <p:cBhvr>
                                        <p:cTn id="21"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6">
                                            <p:txEl>
                                              <p:pRg st="1" end="1"/>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6">
                                            <p:txEl>
                                              <p:pRg st="3" end="3"/>
                                            </p:txEl>
                                          </p:spTgt>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6">
                                            <p:txEl>
                                              <p:pRg st="4" end="4"/>
                                            </p:txEl>
                                          </p:spTgt>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6">
                                            <p:txEl>
                                              <p:pRg st="5" end="5"/>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6">
                                            <p:txEl>
                                              <p:pRg st="7" end="7"/>
                                            </p:txEl>
                                          </p:spTgt>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6" grpId="0" build="p"/>
      <p:bldP spid="3" grpId="0" animBg="1"/>
      <p:bldP spid="5" grpId="1" build="allAtOnce"/>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8" name="Picture 14">
            <a:extLst>
              <a:ext uri="{FF2B5EF4-FFF2-40B4-BE49-F238E27FC236}">
                <a16:creationId xmlns:a16="http://schemas.microsoft.com/office/drawing/2014/main" id="{00A212B0-50B1-6E29-490E-F56B723B3D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5195" y="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redondeado 4">
            <a:extLst>
              <a:ext uri="{FF2B5EF4-FFF2-40B4-BE49-F238E27FC236}">
                <a16:creationId xmlns:a16="http://schemas.microsoft.com/office/drawing/2014/main" id="{865E205B-FDF5-644D-BDA3-CE4DEE765E53}"/>
              </a:ext>
            </a:extLst>
          </p:cNvPr>
          <p:cNvSpPr/>
          <p:nvPr/>
        </p:nvSpPr>
        <p:spPr>
          <a:xfrm>
            <a:off x="164163" y="3277064"/>
            <a:ext cx="6152231" cy="914400"/>
          </a:xfrm>
          <a:prstGeom prst="round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accent5">
                    <a:lumMod val="60000"/>
                    <a:lumOff val="40000"/>
                  </a:schemeClr>
                </a:solidFill>
                <a:ea typeface="Blogger Sans" panose="02000506030000020004" pitchFamily="2" charset="0"/>
                <a:cs typeface="Verdana" panose="020B0604030504040204" pitchFamily="34" charset="0"/>
              </a:rPr>
              <a:t>Uniendo las piezas</a:t>
            </a:r>
          </a:p>
        </p:txBody>
      </p:sp>
    </p:spTree>
    <p:extLst>
      <p:ext uri="{BB962C8B-B14F-4D97-AF65-F5344CB8AC3E}">
        <p14:creationId xmlns:p14="http://schemas.microsoft.com/office/powerpoint/2010/main" val="26118181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8707901" cy="769441"/>
          </a:xfrm>
          <a:prstGeom prst="rect">
            <a:avLst/>
          </a:prstGeom>
          <a:noFill/>
          <a:ln>
            <a:noFill/>
          </a:ln>
        </p:spPr>
        <p:txBody>
          <a:bodyPr wrap="square" rtlCol="0">
            <a:spAutoFit/>
          </a:bodyPr>
          <a:lstStyle/>
          <a:p>
            <a:r>
              <a:rPr lang="es-ES" sz="4400" dirty="0">
                <a:solidFill>
                  <a:schemeClr val="accent1">
                    <a:lumMod val="75000"/>
                  </a:schemeClr>
                </a:solidFill>
                <a:ea typeface="Verdana" panose="020B0604030504040204" pitchFamily="34" charset="0"/>
                <a:cs typeface="Verdana" panose="020B0604030504040204" pitchFamily="34" charset="0"/>
              </a:rPr>
              <a:t>BIER y las redes “sin estado”</a:t>
            </a:r>
          </a:p>
        </p:txBody>
      </p:sp>
      <p:cxnSp>
        <p:nvCxnSpPr>
          <p:cNvPr id="7" name="Conector recto 6">
            <a:extLst>
              <a:ext uri="{FF2B5EF4-FFF2-40B4-BE49-F238E27FC236}">
                <a16:creationId xmlns:a16="http://schemas.microsoft.com/office/drawing/2014/main" id="{067378CE-1A44-28AB-0F66-C6DFA061971C}"/>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3" name="Imagen 2">
            <a:extLst>
              <a:ext uri="{FF2B5EF4-FFF2-40B4-BE49-F238E27FC236}">
                <a16:creationId xmlns:a16="http://schemas.microsoft.com/office/drawing/2014/main" id="{769BBA1D-0C84-E265-435E-81FFA925F78C}"/>
              </a:ext>
            </a:extLst>
          </p:cNvPr>
          <p:cNvPicPr>
            <a:picLocks noChangeAspect="1"/>
          </p:cNvPicPr>
          <p:nvPr/>
        </p:nvPicPr>
        <p:blipFill rotWithShape="1">
          <a:blip r:embed="rId2"/>
          <a:srcRect l="34451" t="6090" r="33910" b="7510"/>
          <a:stretch/>
        </p:blipFill>
        <p:spPr>
          <a:xfrm>
            <a:off x="5458314" y="1640540"/>
            <a:ext cx="1763396" cy="4815429"/>
          </a:xfrm>
          <a:prstGeom prst="rect">
            <a:avLst/>
          </a:prstGeom>
        </p:spPr>
      </p:pic>
      <p:sp>
        <p:nvSpPr>
          <p:cNvPr id="30" name="Rectángulo redondeado 29">
            <a:extLst>
              <a:ext uri="{FF2B5EF4-FFF2-40B4-BE49-F238E27FC236}">
                <a16:creationId xmlns:a16="http://schemas.microsoft.com/office/drawing/2014/main" id="{31D497EB-9002-A35F-5EEA-8C91164C54BA}"/>
              </a:ext>
            </a:extLst>
          </p:cNvPr>
          <p:cNvSpPr/>
          <p:nvPr/>
        </p:nvSpPr>
        <p:spPr>
          <a:xfrm>
            <a:off x="7767171" y="2698814"/>
            <a:ext cx="3682825" cy="678144"/>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600" dirty="0">
                <a:solidFill>
                  <a:schemeClr val="accent5">
                    <a:lumMod val="60000"/>
                    <a:lumOff val="40000"/>
                  </a:schemeClr>
                </a:solidFill>
                <a:ea typeface="Verdana" panose="020B0604030504040204" pitchFamily="34" charset="0"/>
                <a:cs typeface="Verdana" panose="020B0604030504040204" pitchFamily="34" charset="0"/>
              </a:rPr>
              <a:t>SR-P2MP (</a:t>
            </a:r>
            <a:r>
              <a:rPr lang="es-ES" sz="1600" dirty="0" err="1">
                <a:solidFill>
                  <a:schemeClr val="accent5">
                    <a:lumMod val="60000"/>
                    <a:lumOff val="40000"/>
                  </a:schemeClr>
                </a:solidFill>
                <a:ea typeface="Verdana" panose="020B0604030504040204" pitchFamily="34" charset="0"/>
                <a:cs typeface="Verdana" panose="020B0604030504040204" pitchFamily="34" charset="0"/>
              </a:rPr>
              <a:t>Tree</a:t>
            </a:r>
            <a:r>
              <a:rPr lang="es-ES" sz="1600" dirty="0">
                <a:solidFill>
                  <a:schemeClr val="accent5">
                    <a:lumMod val="60000"/>
                    <a:lumOff val="40000"/>
                  </a:schemeClr>
                </a:solidFill>
                <a:ea typeface="Verdana" panose="020B0604030504040204" pitchFamily="34" charset="0"/>
                <a:cs typeface="Verdana" panose="020B0604030504040204" pitchFamily="34" charset="0"/>
              </a:rPr>
              <a:t>-SID) mantiene estado en todos los </a:t>
            </a:r>
            <a:r>
              <a:rPr lang="es-ES" sz="1600" dirty="0" err="1">
                <a:solidFill>
                  <a:schemeClr val="accent5">
                    <a:lumMod val="60000"/>
                    <a:lumOff val="40000"/>
                  </a:schemeClr>
                </a:solidFill>
                <a:ea typeface="Verdana" panose="020B0604030504040204" pitchFamily="34" charset="0"/>
                <a:cs typeface="Verdana" panose="020B0604030504040204" pitchFamily="34" charset="0"/>
              </a:rPr>
              <a:t>routers</a:t>
            </a:r>
            <a:r>
              <a:rPr lang="es-ES" sz="1600" dirty="0">
                <a:solidFill>
                  <a:schemeClr val="accent5">
                    <a:lumMod val="60000"/>
                    <a:lumOff val="40000"/>
                  </a:schemeClr>
                </a:solidFill>
                <a:ea typeface="Verdana" panose="020B0604030504040204" pitchFamily="34" charset="0"/>
                <a:cs typeface="Verdana" panose="020B0604030504040204" pitchFamily="34" charset="0"/>
              </a:rPr>
              <a:t> de la red</a:t>
            </a:r>
          </a:p>
        </p:txBody>
      </p:sp>
      <p:sp>
        <p:nvSpPr>
          <p:cNvPr id="31" name="Rectángulo redondeado 30">
            <a:extLst>
              <a:ext uri="{FF2B5EF4-FFF2-40B4-BE49-F238E27FC236}">
                <a16:creationId xmlns:a16="http://schemas.microsoft.com/office/drawing/2014/main" id="{1DA39228-8B78-B97F-7009-742E8CBA0E5E}"/>
              </a:ext>
            </a:extLst>
          </p:cNvPr>
          <p:cNvSpPr/>
          <p:nvPr/>
        </p:nvSpPr>
        <p:spPr>
          <a:xfrm>
            <a:off x="1235442" y="4515979"/>
            <a:ext cx="3682825" cy="95251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600" dirty="0">
                <a:solidFill>
                  <a:schemeClr val="accent5">
                    <a:lumMod val="60000"/>
                    <a:lumOff val="40000"/>
                  </a:schemeClr>
                </a:solidFill>
                <a:ea typeface="Verdana" panose="020B0604030504040204" pitchFamily="34" charset="0"/>
                <a:cs typeface="Verdana" panose="020B0604030504040204" pitchFamily="34" charset="0"/>
              </a:rPr>
              <a:t>BIER, como nueva encapsulación y </a:t>
            </a:r>
            <a:r>
              <a:rPr lang="es-ES" sz="1600" dirty="0" err="1">
                <a:solidFill>
                  <a:schemeClr val="accent5">
                    <a:lumMod val="60000"/>
                    <a:lumOff val="40000"/>
                  </a:schemeClr>
                </a:solidFill>
                <a:ea typeface="Verdana" panose="020B0604030504040204" pitchFamily="34" charset="0"/>
                <a:cs typeface="Verdana" panose="020B0604030504040204" pitchFamily="34" charset="0"/>
              </a:rPr>
              <a:t>forwarding</a:t>
            </a:r>
            <a:r>
              <a:rPr lang="es-ES" sz="1600" dirty="0">
                <a:solidFill>
                  <a:schemeClr val="accent5">
                    <a:lumMod val="60000"/>
                    <a:lumOff val="40000"/>
                  </a:schemeClr>
                </a:solidFill>
                <a:ea typeface="Verdana" panose="020B0604030504040204" pitchFamily="34" charset="0"/>
                <a:cs typeface="Verdana" panose="020B0604030504040204" pitchFamily="34" charset="0"/>
              </a:rPr>
              <a:t>, impone nuevos requisitos en el hardware</a:t>
            </a:r>
          </a:p>
        </p:txBody>
      </p:sp>
      <p:sp>
        <p:nvSpPr>
          <p:cNvPr id="32" name="Rectángulo redondeado 31">
            <a:extLst>
              <a:ext uri="{FF2B5EF4-FFF2-40B4-BE49-F238E27FC236}">
                <a16:creationId xmlns:a16="http://schemas.microsoft.com/office/drawing/2014/main" id="{B5C5A3D9-1C40-D414-33E7-FF71B2A1F2FC}"/>
              </a:ext>
            </a:extLst>
          </p:cNvPr>
          <p:cNvSpPr/>
          <p:nvPr/>
        </p:nvSpPr>
        <p:spPr>
          <a:xfrm>
            <a:off x="7514287" y="4992236"/>
            <a:ext cx="4337054" cy="1092534"/>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600" dirty="0">
                <a:solidFill>
                  <a:schemeClr val="accent5">
                    <a:lumMod val="60000"/>
                    <a:lumOff val="40000"/>
                  </a:schemeClr>
                </a:solidFill>
                <a:ea typeface="Verdana" panose="020B0604030504040204" pitchFamily="34" charset="0"/>
                <a:cs typeface="Verdana" panose="020B0604030504040204" pitchFamily="34" charset="0"/>
              </a:rPr>
              <a:t>El paso del tiempo favorece la actualización de los equipos en planta y con ello los primeros despliegues de BIER</a:t>
            </a:r>
          </a:p>
        </p:txBody>
      </p:sp>
      <p:grpSp>
        <p:nvGrpSpPr>
          <p:cNvPr id="6" name="Grupo 5">
            <a:extLst>
              <a:ext uri="{FF2B5EF4-FFF2-40B4-BE49-F238E27FC236}">
                <a16:creationId xmlns:a16="http://schemas.microsoft.com/office/drawing/2014/main" id="{23039047-8172-CC07-0ABD-6D7B7C4682E7}"/>
              </a:ext>
            </a:extLst>
          </p:cNvPr>
          <p:cNvGrpSpPr/>
          <p:nvPr/>
        </p:nvGrpSpPr>
        <p:grpSpPr>
          <a:xfrm>
            <a:off x="27781" y="1797220"/>
            <a:ext cx="6098146" cy="4957145"/>
            <a:chOff x="27781" y="1797220"/>
            <a:chExt cx="6098146" cy="4957145"/>
          </a:xfrm>
        </p:grpSpPr>
        <p:grpSp>
          <p:nvGrpSpPr>
            <p:cNvPr id="33" name="Grupo 32">
              <a:extLst>
                <a:ext uri="{FF2B5EF4-FFF2-40B4-BE49-F238E27FC236}">
                  <a16:creationId xmlns:a16="http://schemas.microsoft.com/office/drawing/2014/main" id="{0C745701-B6DB-B1DB-933F-CDEF9E45F5F5}"/>
                </a:ext>
              </a:extLst>
            </p:cNvPr>
            <p:cNvGrpSpPr/>
            <p:nvPr/>
          </p:nvGrpSpPr>
          <p:grpSpPr>
            <a:xfrm>
              <a:off x="1230028" y="1797220"/>
              <a:ext cx="4550228" cy="2165415"/>
              <a:chOff x="1219200" y="1751290"/>
              <a:chExt cx="4550228" cy="2165415"/>
            </a:xfrm>
          </p:grpSpPr>
          <p:sp>
            <p:nvSpPr>
              <p:cNvPr id="8" name="AutoShape 6">
                <a:extLst>
                  <a:ext uri="{FF2B5EF4-FFF2-40B4-BE49-F238E27FC236}">
                    <a16:creationId xmlns:a16="http://schemas.microsoft.com/office/drawing/2014/main" id="{5463B667-9155-7B58-D98F-F958D181D2D4}"/>
                  </a:ext>
                </a:extLst>
              </p:cNvPr>
              <p:cNvSpPr>
                <a:spLocks noChangeAspect="1" noChangeArrowheads="1"/>
              </p:cNvSpPr>
              <p:nvPr/>
            </p:nvSpPr>
            <p:spPr bwMode="auto">
              <a:xfrm>
                <a:off x="5312228" y="302622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1" name="AutoShape 10">
                <a:extLst>
                  <a:ext uri="{FF2B5EF4-FFF2-40B4-BE49-F238E27FC236}">
                    <a16:creationId xmlns:a16="http://schemas.microsoft.com/office/drawing/2014/main" id="{29FF0E66-B6B8-A19E-C7E4-1C04065671B2}"/>
                  </a:ext>
                </a:extLst>
              </p:cNvPr>
              <p:cNvSpPr>
                <a:spLocks noChangeAspect="1" noChangeArrowheads="1"/>
              </p:cNvSpPr>
              <p:nvPr/>
            </p:nvSpPr>
            <p:spPr bwMode="auto">
              <a:xfrm>
                <a:off x="5464628" y="317862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9" name="Rectángulo redondeado 8">
                <a:extLst>
                  <a:ext uri="{FF2B5EF4-FFF2-40B4-BE49-F238E27FC236}">
                    <a16:creationId xmlns:a16="http://schemas.microsoft.com/office/drawing/2014/main" id="{5907D120-172A-ABE8-452D-A17C05533F63}"/>
                  </a:ext>
                </a:extLst>
              </p:cNvPr>
              <p:cNvSpPr/>
              <p:nvPr/>
            </p:nvSpPr>
            <p:spPr>
              <a:xfrm>
                <a:off x="1219200" y="1751290"/>
                <a:ext cx="4397828" cy="678144"/>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s-ES" sz="1600" dirty="0">
                    <a:solidFill>
                      <a:schemeClr val="accent5">
                        <a:lumMod val="60000"/>
                        <a:lumOff val="40000"/>
                      </a:schemeClr>
                    </a:solidFill>
                    <a:ea typeface="Verdana" panose="020B0604030504040204" pitchFamily="34" charset="0"/>
                    <a:cs typeface="Verdana" panose="020B0604030504040204" pitchFamily="34" charset="0"/>
                  </a:rPr>
                  <a:t>SRv6 y BIER nos llevan a redes “sin estado” </a:t>
                </a:r>
                <a:r>
                  <a:rPr lang="es-ES" sz="1600" dirty="0" err="1">
                    <a:solidFill>
                      <a:schemeClr val="accent5">
                        <a:lumMod val="60000"/>
                        <a:lumOff val="40000"/>
                      </a:schemeClr>
                    </a:solidFill>
                    <a:ea typeface="Verdana" panose="020B0604030504040204" pitchFamily="34" charset="0"/>
                    <a:cs typeface="Verdana" panose="020B0604030504040204" pitchFamily="34" charset="0"/>
                  </a:rPr>
                  <a:t>unicast</a:t>
                </a:r>
                <a:r>
                  <a:rPr lang="es-ES" sz="1600" dirty="0">
                    <a:solidFill>
                      <a:schemeClr val="accent5">
                        <a:lumMod val="60000"/>
                        <a:lumOff val="40000"/>
                      </a:schemeClr>
                    </a:solidFill>
                    <a:ea typeface="Verdana" panose="020B0604030504040204" pitchFamily="34" charset="0"/>
                    <a:cs typeface="Verdana" panose="020B0604030504040204" pitchFamily="34" charset="0"/>
                  </a:rPr>
                  <a:t> y </a:t>
                </a:r>
                <a:r>
                  <a:rPr lang="es-ES" sz="1600" dirty="0" err="1">
                    <a:solidFill>
                      <a:schemeClr val="accent5">
                        <a:lumMod val="60000"/>
                        <a:lumOff val="40000"/>
                      </a:schemeClr>
                    </a:solidFill>
                    <a:ea typeface="Verdana" panose="020B0604030504040204" pitchFamily="34" charset="0"/>
                    <a:cs typeface="Verdana" panose="020B0604030504040204" pitchFamily="34" charset="0"/>
                  </a:rPr>
                  <a:t>multicast</a:t>
                </a:r>
                <a:endParaRPr lang="es-ES" sz="1600" dirty="0">
                  <a:solidFill>
                    <a:schemeClr val="accent5">
                      <a:lumMod val="60000"/>
                      <a:lumOff val="40000"/>
                    </a:schemeClr>
                  </a:solidFill>
                  <a:ea typeface="Verdana" panose="020B0604030504040204" pitchFamily="34" charset="0"/>
                  <a:cs typeface="Verdana" panose="020B0604030504040204" pitchFamily="34" charset="0"/>
                </a:endParaRPr>
              </a:p>
            </p:txBody>
          </p:sp>
          <p:pic>
            <p:nvPicPr>
              <p:cNvPr id="29" name="Imagen 28">
                <a:extLst>
                  <a:ext uri="{FF2B5EF4-FFF2-40B4-BE49-F238E27FC236}">
                    <a16:creationId xmlns:a16="http://schemas.microsoft.com/office/drawing/2014/main" id="{668FB505-14B8-5360-82C5-D690B0826570}"/>
                  </a:ext>
                </a:extLst>
              </p:cNvPr>
              <p:cNvPicPr>
                <a:picLocks noChangeAspect="1"/>
              </p:cNvPicPr>
              <p:nvPr/>
            </p:nvPicPr>
            <p:blipFill>
              <a:blip r:embed="rId3"/>
              <a:stretch>
                <a:fillRect/>
              </a:stretch>
            </p:blipFill>
            <p:spPr>
              <a:xfrm>
                <a:off x="2066110" y="2481042"/>
                <a:ext cx="2301283" cy="1435663"/>
              </a:xfrm>
              <a:prstGeom prst="rect">
                <a:avLst/>
              </a:prstGeom>
            </p:spPr>
          </p:pic>
        </p:grpSp>
        <p:sp>
          <p:nvSpPr>
            <p:cNvPr id="5" name="CuadroTexto 4">
              <a:extLst>
                <a:ext uri="{FF2B5EF4-FFF2-40B4-BE49-F238E27FC236}">
                  <a16:creationId xmlns:a16="http://schemas.microsoft.com/office/drawing/2014/main" id="{83576ED9-970A-6E25-A046-3C3940918829}"/>
                </a:ext>
              </a:extLst>
            </p:cNvPr>
            <p:cNvSpPr txBox="1"/>
            <p:nvPr/>
          </p:nvSpPr>
          <p:spPr>
            <a:xfrm>
              <a:off x="27781" y="6477366"/>
              <a:ext cx="6098146" cy="276999"/>
            </a:xfrm>
            <a:prstGeom prst="rect">
              <a:avLst/>
            </a:prstGeom>
            <a:noFill/>
          </p:spPr>
          <p:txBody>
            <a:bodyPr wrap="square">
              <a:spAutoFit/>
            </a:bodyPr>
            <a:lstStyle/>
            <a:p>
              <a:r>
                <a:rPr lang="es-ES" sz="1200" dirty="0">
                  <a:solidFill>
                    <a:schemeClr val="accent1">
                      <a:lumMod val="75000"/>
                    </a:schemeClr>
                  </a:solidFill>
                  <a:ea typeface="Verdana" panose="020B0604030504040204" pitchFamily="34" charset="0"/>
                  <a:cs typeface="Verdana" panose="020B0604030504040204" pitchFamily="34" charset="0"/>
                </a:rPr>
                <a:t>(*) NG-MVPN es parte de MP-BGP</a:t>
              </a:r>
            </a:p>
          </p:txBody>
        </p:sp>
      </p:grpSp>
    </p:spTree>
    <p:extLst>
      <p:ext uri="{BB962C8B-B14F-4D97-AF65-F5344CB8AC3E}">
        <p14:creationId xmlns:p14="http://schemas.microsoft.com/office/powerpoint/2010/main" val="1026159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03191A8E-564D-A779-3BF1-FD2471417848}"/>
              </a:ext>
            </a:extLst>
          </p:cNvPr>
          <p:cNvGrpSpPr/>
          <p:nvPr/>
        </p:nvGrpSpPr>
        <p:grpSpPr>
          <a:xfrm>
            <a:off x="-15498" y="-15498"/>
            <a:ext cx="12410940" cy="6938581"/>
            <a:chOff x="-218940" y="0"/>
            <a:chExt cx="12410940" cy="6938581"/>
          </a:xfrm>
        </p:grpSpPr>
        <p:pic>
          <p:nvPicPr>
            <p:cNvPr id="5" name="Imagen 4">
              <a:extLst>
                <a:ext uri="{FF2B5EF4-FFF2-40B4-BE49-F238E27FC236}">
                  <a16:creationId xmlns:a16="http://schemas.microsoft.com/office/drawing/2014/main" id="{CFC4C280-BC74-D6B3-53D1-EC3DD38F4BCB}"/>
                </a:ext>
              </a:extLst>
            </p:cNvPr>
            <p:cNvPicPr>
              <a:picLocks noChangeAspect="1"/>
            </p:cNvPicPr>
            <p:nvPr/>
          </p:nvPicPr>
          <p:blipFill>
            <a:blip r:embed="rId2"/>
            <a:srcRect l="91808"/>
            <a:stretch/>
          </p:blipFill>
          <p:spPr>
            <a:xfrm>
              <a:off x="10071278" y="1141194"/>
              <a:ext cx="2120721" cy="4808593"/>
            </a:xfrm>
            <a:prstGeom prst="rect">
              <a:avLst/>
            </a:prstGeom>
          </p:spPr>
        </p:pic>
        <p:pic>
          <p:nvPicPr>
            <p:cNvPr id="6" name="Imagen 5">
              <a:extLst>
                <a:ext uri="{FF2B5EF4-FFF2-40B4-BE49-F238E27FC236}">
                  <a16:creationId xmlns:a16="http://schemas.microsoft.com/office/drawing/2014/main" id="{402694A0-BE08-0B88-034A-7EE7BBC0B510}"/>
                </a:ext>
              </a:extLst>
            </p:cNvPr>
            <p:cNvPicPr>
              <a:picLocks noChangeAspect="1"/>
            </p:cNvPicPr>
            <p:nvPr/>
          </p:nvPicPr>
          <p:blipFill>
            <a:blip r:embed="rId2"/>
            <a:srcRect r="90681"/>
            <a:stretch/>
          </p:blipFill>
          <p:spPr>
            <a:xfrm>
              <a:off x="-218940" y="1086817"/>
              <a:ext cx="1742939" cy="4808593"/>
            </a:xfrm>
            <a:prstGeom prst="rect">
              <a:avLst/>
            </a:prstGeom>
          </p:spPr>
        </p:pic>
        <p:pic>
          <p:nvPicPr>
            <p:cNvPr id="2" name="Imagen 1"/>
            <p:cNvPicPr>
              <a:picLocks noChangeAspect="1"/>
            </p:cNvPicPr>
            <p:nvPr/>
          </p:nvPicPr>
          <p:blipFill rotWithShape="1">
            <a:blip r:embed="rId2"/>
            <a:srcRect b="85568"/>
            <a:stretch/>
          </p:blipFill>
          <p:spPr>
            <a:xfrm>
              <a:off x="-218940" y="0"/>
              <a:ext cx="12410940" cy="2684278"/>
            </a:xfrm>
            <a:prstGeom prst="rect">
              <a:avLst/>
            </a:prstGeom>
          </p:spPr>
        </p:pic>
        <p:pic>
          <p:nvPicPr>
            <p:cNvPr id="4" name="Imagen 3"/>
            <p:cNvPicPr>
              <a:picLocks noChangeAspect="1"/>
            </p:cNvPicPr>
            <p:nvPr/>
          </p:nvPicPr>
          <p:blipFill rotWithShape="1">
            <a:blip r:embed="rId2"/>
            <a:srcRect t="81824"/>
            <a:stretch/>
          </p:blipFill>
          <p:spPr>
            <a:xfrm>
              <a:off x="-218940" y="4833257"/>
              <a:ext cx="12410940" cy="2105324"/>
            </a:xfrm>
            <a:prstGeom prst="rect">
              <a:avLst/>
            </a:prstGeom>
          </p:spPr>
        </p:pic>
        <p:pic>
          <p:nvPicPr>
            <p:cNvPr id="3" name="Imagen 2"/>
            <p:cNvPicPr>
              <a:picLocks noChangeAspect="1"/>
            </p:cNvPicPr>
            <p:nvPr/>
          </p:nvPicPr>
          <p:blipFill>
            <a:blip r:embed="rId2"/>
            <a:stretch>
              <a:fillRect/>
            </a:stretch>
          </p:blipFill>
          <p:spPr>
            <a:xfrm>
              <a:off x="1524000" y="988794"/>
              <a:ext cx="9144000" cy="4808593"/>
            </a:xfrm>
            <a:prstGeom prst="rect">
              <a:avLst/>
            </a:prstGeom>
          </p:spPr>
        </p:pic>
      </p:grpSp>
    </p:spTree>
    <p:extLst>
      <p:ext uri="{BB962C8B-B14F-4D97-AF65-F5344CB8AC3E}">
        <p14:creationId xmlns:p14="http://schemas.microsoft.com/office/powerpoint/2010/main" val="17181273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2F7BD-83F8-73BE-2967-E30E9F13FFDE}"/>
            </a:ext>
          </a:extLst>
        </p:cNvPr>
        <p:cNvGrpSpPr/>
        <p:nvPr/>
      </p:nvGrpSpPr>
      <p:grpSpPr>
        <a:xfrm>
          <a:off x="0" y="0"/>
          <a:ext cx="0" cy="0"/>
          <a:chOff x="0" y="0"/>
          <a:chExt cx="0" cy="0"/>
        </a:xfrm>
      </p:grpSpPr>
      <p:pic>
        <p:nvPicPr>
          <p:cNvPr id="8" name="Imagen 7">
            <a:extLst>
              <a:ext uri="{FF2B5EF4-FFF2-40B4-BE49-F238E27FC236}">
                <a16:creationId xmlns:a16="http://schemas.microsoft.com/office/drawing/2014/main" id="{D7719DB5-8E8F-3E91-C20D-582C48B30451}"/>
              </a:ext>
            </a:extLst>
          </p:cNvPr>
          <p:cNvPicPr>
            <a:picLocks noChangeAspect="1"/>
          </p:cNvPicPr>
          <p:nvPr/>
        </p:nvPicPr>
        <p:blipFill>
          <a:blip r:embed="rId2"/>
          <a:stretch>
            <a:fillRect/>
          </a:stretch>
        </p:blipFill>
        <p:spPr>
          <a:xfrm>
            <a:off x="-458967" y="1215212"/>
            <a:ext cx="4082836" cy="5642788"/>
          </a:xfrm>
          <a:prstGeom prst="rect">
            <a:avLst/>
          </a:prstGeom>
        </p:spPr>
      </p:pic>
      <p:sp>
        <p:nvSpPr>
          <p:cNvPr id="9" name="Rectángulo redondeado 8">
            <a:extLst>
              <a:ext uri="{FF2B5EF4-FFF2-40B4-BE49-F238E27FC236}">
                <a16:creationId xmlns:a16="http://schemas.microsoft.com/office/drawing/2014/main" id="{D6E8BD75-1ADE-9A9E-4B25-47A8B06C3AD0}"/>
              </a:ext>
            </a:extLst>
          </p:cNvPr>
          <p:cNvSpPr/>
          <p:nvPr/>
        </p:nvSpPr>
        <p:spPr>
          <a:xfrm>
            <a:off x="6238023" y="831069"/>
            <a:ext cx="3047546" cy="76828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sz="2800" dirty="0">
                <a:solidFill>
                  <a:schemeClr val="accent1">
                    <a:lumMod val="75000"/>
                  </a:schemeClr>
                </a:solidFill>
                <a:ea typeface="Blogger Sans" panose="02000506030000020004" pitchFamily="2" charset="0"/>
                <a:cs typeface="Verdana" panose="020B0604030504040204" pitchFamily="34" charset="0"/>
              </a:rPr>
              <a:t>En IPTV </a:t>
            </a:r>
            <a:r>
              <a:rPr lang="es-ES" sz="2800" dirty="0" err="1">
                <a:solidFill>
                  <a:schemeClr val="accent1">
                    <a:lumMod val="75000"/>
                  </a:schemeClr>
                </a:solidFill>
                <a:ea typeface="Blogger Sans" panose="02000506030000020004" pitchFamily="2" charset="0"/>
                <a:cs typeface="Verdana" panose="020B0604030504040204" pitchFamily="34" charset="0"/>
              </a:rPr>
              <a:t>multicast</a:t>
            </a:r>
            <a:r>
              <a:rPr lang="es-ES" sz="2800" dirty="0">
                <a:solidFill>
                  <a:schemeClr val="accent1">
                    <a:lumMod val="75000"/>
                  </a:schemeClr>
                </a:solidFill>
                <a:ea typeface="Blogger Sans" panose="02000506030000020004" pitchFamily="2" charset="0"/>
                <a:cs typeface="Verdana" panose="020B0604030504040204" pitchFamily="34" charset="0"/>
              </a:rPr>
              <a:t>…</a:t>
            </a:r>
          </a:p>
        </p:txBody>
      </p:sp>
      <p:pic>
        <p:nvPicPr>
          <p:cNvPr id="3" name="Picture 10" descr="A split image of a data center. On the left side, the data center is modern and perfect, with a female technician working confidently on sleek servers, with bright lighting and an organized atmosphere. The right side shows an old, dirty, decaying data center with broken doors and dusty servers. A second female technician on the right is depicted in a more desperate and frustrated pose, showing heightened distress as she struggles with the malfunctioning equipment. The contrast between the clean, efficient environment and the chaotic, neglected one is emphasized even more.">
            <a:extLst>
              <a:ext uri="{FF2B5EF4-FFF2-40B4-BE49-F238E27FC236}">
                <a16:creationId xmlns:a16="http://schemas.microsoft.com/office/drawing/2014/main" id="{C01D3FA0-1640-0786-FBD3-F2A2FCE052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7474"/>
          <a:stretch/>
        </p:blipFill>
        <p:spPr bwMode="auto">
          <a:xfrm>
            <a:off x="7563163" y="1845239"/>
            <a:ext cx="3579223" cy="3893846"/>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redondeado 3">
            <a:extLst>
              <a:ext uri="{FF2B5EF4-FFF2-40B4-BE49-F238E27FC236}">
                <a16:creationId xmlns:a16="http://schemas.microsoft.com/office/drawing/2014/main" id="{4576A0E7-4C76-7C74-C771-4AB50345E17E}"/>
              </a:ext>
            </a:extLst>
          </p:cNvPr>
          <p:cNvSpPr/>
          <p:nvPr/>
        </p:nvSpPr>
        <p:spPr>
          <a:xfrm>
            <a:off x="9285569" y="5523923"/>
            <a:ext cx="2422338" cy="577247"/>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400" dirty="0">
                <a:solidFill>
                  <a:schemeClr val="accent5">
                    <a:lumMod val="60000"/>
                    <a:lumOff val="40000"/>
                  </a:schemeClr>
                </a:solidFill>
                <a:ea typeface="Blogger Sans" panose="02000506030000020004" pitchFamily="2" charset="0"/>
                <a:cs typeface="Verdana" panose="020B0604030504040204" pitchFamily="34" charset="0"/>
              </a:rPr>
              <a:t>Nivel 2 malo</a:t>
            </a:r>
          </a:p>
        </p:txBody>
      </p:sp>
      <p:pic>
        <p:nvPicPr>
          <p:cNvPr id="6" name="Picture 10" descr="A split image of a data center. On the left side, the data center is modern and perfect, with a female technician working confidently on sleek servers, with bright lighting and an organized atmosphere. The right side shows an old, dirty, decaying data center with broken doors and dusty servers. A second female technician on the right is depicted in a more desperate and frustrated pose, showing heightened distress as she struggles with the malfunctioning equipment. The contrast between the clean, efficient environment and the chaotic, neglected one is emphasized even more.">
            <a:extLst>
              <a:ext uri="{FF2B5EF4-FFF2-40B4-BE49-F238E27FC236}">
                <a16:creationId xmlns:a16="http://schemas.microsoft.com/office/drawing/2014/main" id="{7F37F473-4121-0D94-9DE0-124F52C2A9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2298"/>
          <a:stretch/>
        </p:blipFill>
        <p:spPr bwMode="auto">
          <a:xfrm>
            <a:off x="4312644" y="1845240"/>
            <a:ext cx="3250519" cy="3893846"/>
          </a:xfrm>
          <a:prstGeom prst="rect">
            <a:avLst/>
          </a:prstGeom>
          <a:noFill/>
          <a:extLst>
            <a:ext uri="{909E8E84-426E-40DD-AFC4-6F175D3DCCD1}">
              <a14:hiddenFill xmlns:a14="http://schemas.microsoft.com/office/drawing/2010/main">
                <a:solidFill>
                  <a:srgbClr val="FFFFFF"/>
                </a:solidFill>
              </a14:hiddenFill>
            </a:ext>
          </a:extLst>
        </p:spPr>
      </p:pic>
      <p:sp>
        <p:nvSpPr>
          <p:cNvPr id="7" name="Rectángulo redondeado 6">
            <a:extLst>
              <a:ext uri="{FF2B5EF4-FFF2-40B4-BE49-F238E27FC236}">
                <a16:creationId xmlns:a16="http://schemas.microsoft.com/office/drawing/2014/main" id="{BFBC224D-8103-D341-C569-A83551E6B8E6}"/>
              </a:ext>
            </a:extLst>
          </p:cNvPr>
          <p:cNvSpPr/>
          <p:nvPr/>
        </p:nvSpPr>
        <p:spPr>
          <a:xfrm>
            <a:off x="3710249" y="5462926"/>
            <a:ext cx="2207720" cy="638244"/>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400" dirty="0">
                <a:solidFill>
                  <a:schemeClr val="accent5">
                    <a:lumMod val="60000"/>
                    <a:lumOff val="40000"/>
                  </a:schemeClr>
                </a:solidFill>
                <a:ea typeface="Blogger Sans" panose="02000506030000020004" pitchFamily="2" charset="0"/>
                <a:cs typeface="Verdana" panose="020B0604030504040204" pitchFamily="34" charset="0"/>
              </a:rPr>
              <a:t>Nivel 3 bueno</a:t>
            </a:r>
          </a:p>
        </p:txBody>
      </p:sp>
    </p:spTree>
    <p:extLst>
      <p:ext uri="{BB962C8B-B14F-4D97-AF65-F5344CB8AC3E}">
        <p14:creationId xmlns:p14="http://schemas.microsoft.com/office/powerpoint/2010/main" val="228541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6935539" cy="769441"/>
          </a:xfrm>
          <a:prstGeom prst="rect">
            <a:avLst/>
          </a:prstGeom>
          <a:noFill/>
          <a:ln>
            <a:noFill/>
          </a:ln>
        </p:spPr>
        <p:txBody>
          <a:bodyPr wrap="square" rtlCol="0">
            <a:spAutoFit/>
          </a:bodyPr>
          <a:lstStyle/>
          <a:p>
            <a:r>
              <a:rPr lang="es-ES" sz="4400" dirty="0">
                <a:solidFill>
                  <a:schemeClr val="accent1">
                    <a:lumMod val="75000"/>
                  </a:schemeClr>
                </a:solidFill>
                <a:ea typeface="Segoe UI Symbol" panose="020B0502040204020203" pitchFamily="34" charset="0"/>
                <a:cs typeface="Segoe UI Historic" panose="020B0502040204020203" pitchFamily="34" charset="0"/>
              </a:rPr>
              <a:t>¿Por qué </a:t>
            </a:r>
            <a:r>
              <a:rPr lang="es-ES" sz="4400" dirty="0" err="1">
                <a:solidFill>
                  <a:schemeClr val="accent1">
                    <a:lumMod val="75000"/>
                  </a:schemeClr>
                </a:solidFill>
                <a:ea typeface="Segoe UI Symbol" panose="020B0502040204020203" pitchFamily="34" charset="0"/>
                <a:cs typeface="Segoe UI Historic" panose="020B0502040204020203" pitchFamily="34" charset="0"/>
              </a:rPr>
              <a:t>multicast</a:t>
            </a:r>
            <a:r>
              <a:rPr lang="es-ES" sz="4400" dirty="0">
                <a:solidFill>
                  <a:schemeClr val="accent1">
                    <a:lumMod val="75000"/>
                  </a:schemeClr>
                </a:solidFill>
                <a:ea typeface="Segoe UI Symbol" panose="020B0502040204020203" pitchFamily="34" charset="0"/>
                <a:cs typeface="Segoe UI Historic" panose="020B0502040204020203" pitchFamily="34" charset="0"/>
              </a:rPr>
              <a:t>?</a:t>
            </a:r>
          </a:p>
        </p:txBody>
      </p:sp>
      <p:cxnSp>
        <p:nvCxnSpPr>
          <p:cNvPr id="7" name="Conector recto 6">
            <a:extLst>
              <a:ext uri="{FF2B5EF4-FFF2-40B4-BE49-F238E27FC236}">
                <a16:creationId xmlns:a16="http://schemas.microsoft.com/office/drawing/2014/main" id="{067378CE-1A44-28AB-0F66-C6DFA061971C}"/>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Conector curvado 58">
            <a:extLst>
              <a:ext uri="{FF2B5EF4-FFF2-40B4-BE49-F238E27FC236}">
                <a16:creationId xmlns:a16="http://schemas.microsoft.com/office/drawing/2014/main" id="{76E9B410-417F-6F08-4105-ABB54601B83E}"/>
              </a:ext>
            </a:extLst>
          </p:cNvPr>
          <p:cNvCxnSpPr/>
          <p:nvPr/>
        </p:nvCxnSpPr>
        <p:spPr>
          <a:xfrm flipV="1">
            <a:off x="2047350" y="1909540"/>
            <a:ext cx="5240412" cy="1150494"/>
          </a:xfrm>
          <a:prstGeom prst="curvedConnector3">
            <a:avLst>
              <a:gd name="adj1" fmla="val 6810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ector curvado 61">
            <a:extLst>
              <a:ext uri="{FF2B5EF4-FFF2-40B4-BE49-F238E27FC236}">
                <a16:creationId xmlns:a16="http://schemas.microsoft.com/office/drawing/2014/main" id="{5768550D-58FB-2B72-9BAD-75FD800D0CEE}"/>
              </a:ext>
            </a:extLst>
          </p:cNvPr>
          <p:cNvCxnSpPr/>
          <p:nvPr/>
        </p:nvCxnSpPr>
        <p:spPr>
          <a:xfrm>
            <a:off x="2168832" y="3182871"/>
            <a:ext cx="5195843" cy="352331"/>
          </a:xfrm>
          <a:prstGeom prst="curvedConnector3">
            <a:avLst>
              <a:gd name="adj1" fmla="val 75822"/>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557" name="Conector curvado 23556">
            <a:extLst>
              <a:ext uri="{FF2B5EF4-FFF2-40B4-BE49-F238E27FC236}">
                <a16:creationId xmlns:a16="http://schemas.microsoft.com/office/drawing/2014/main" id="{D84439DD-CADB-AD0C-2A2C-FBE8A2D170F8}"/>
              </a:ext>
            </a:extLst>
          </p:cNvPr>
          <p:cNvCxnSpPr/>
          <p:nvPr/>
        </p:nvCxnSpPr>
        <p:spPr>
          <a:xfrm>
            <a:off x="2126103" y="3444448"/>
            <a:ext cx="5255663" cy="845541"/>
          </a:xfrm>
          <a:prstGeom prst="curvedConnector3">
            <a:avLst>
              <a:gd name="adj1" fmla="val 7504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561" name="Conector curvado 23560">
            <a:extLst>
              <a:ext uri="{FF2B5EF4-FFF2-40B4-BE49-F238E27FC236}">
                <a16:creationId xmlns:a16="http://schemas.microsoft.com/office/drawing/2014/main" id="{1394F402-B237-9048-8DA8-99283EAC9316}"/>
              </a:ext>
            </a:extLst>
          </p:cNvPr>
          <p:cNvCxnSpPr/>
          <p:nvPr/>
        </p:nvCxnSpPr>
        <p:spPr>
          <a:xfrm>
            <a:off x="2047350" y="3535202"/>
            <a:ext cx="2565529" cy="674027"/>
          </a:xfrm>
          <a:prstGeom prst="curvedConnector3">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4096" name="Grupo 4095">
            <a:extLst>
              <a:ext uri="{FF2B5EF4-FFF2-40B4-BE49-F238E27FC236}">
                <a16:creationId xmlns:a16="http://schemas.microsoft.com/office/drawing/2014/main" id="{A60C9779-1BEA-93E5-8A4F-500687B24785}"/>
              </a:ext>
            </a:extLst>
          </p:cNvPr>
          <p:cNvGrpSpPr/>
          <p:nvPr/>
        </p:nvGrpSpPr>
        <p:grpSpPr>
          <a:xfrm>
            <a:off x="1386956" y="1888620"/>
            <a:ext cx="6580344" cy="2802891"/>
            <a:chOff x="858917" y="1888620"/>
            <a:chExt cx="6580344" cy="2802891"/>
          </a:xfrm>
        </p:grpSpPr>
        <p:grpSp>
          <p:nvGrpSpPr>
            <p:cNvPr id="55" name="Grupo 54">
              <a:extLst>
                <a:ext uri="{FF2B5EF4-FFF2-40B4-BE49-F238E27FC236}">
                  <a16:creationId xmlns:a16="http://schemas.microsoft.com/office/drawing/2014/main" id="{77EB4741-6394-D8AE-16B3-373A7FC0CE33}"/>
                </a:ext>
              </a:extLst>
            </p:cNvPr>
            <p:cNvGrpSpPr>
              <a:grpSpLocks noChangeAspect="1"/>
            </p:cNvGrpSpPr>
            <p:nvPr/>
          </p:nvGrpSpPr>
          <p:grpSpPr>
            <a:xfrm>
              <a:off x="858917" y="1888620"/>
              <a:ext cx="6580344" cy="2802891"/>
              <a:chOff x="1354572" y="1996649"/>
              <a:chExt cx="7650883" cy="3258886"/>
            </a:xfrm>
          </p:grpSpPr>
          <p:pic>
            <p:nvPicPr>
              <p:cNvPr id="16" name="Imagen 15">
                <a:extLst>
                  <a:ext uri="{FF2B5EF4-FFF2-40B4-BE49-F238E27FC236}">
                    <a16:creationId xmlns:a16="http://schemas.microsoft.com/office/drawing/2014/main" id="{6F858FD0-8958-6CD8-57FA-FE9B41F05070}"/>
                  </a:ext>
                </a:extLst>
              </p:cNvPr>
              <p:cNvPicPr>
                <a:picLocks noChangeAspect="1"/>
              </p:cNvPicPr>
              <p:nvPr/>
            </p:nvPicPr>
            <p:blipFill>
              <a:blip r:embed="rId2"/>
              <a:stretch>
                <a:fillRect/>
              </a:stretch>
            </p:blipFill>
            <p:spPr>
              <a:xfrm>
                <a:off x="1354572" y="3358637"/>
                <a:ext cx="585066" cy="585066"/>
              </a:xfrm>
              <a:prstGeom prst="rect">
                <a:avLst/>
              </a:prstGeom>
            </p:spPr>
          </p:pic>
          <p:pic>
            <p:nvPicPr>
              <p:cNvPr id="17" name="Imagen 16">
                <a:extLst>
                  <a:ext uri="{FF2B5EF4-FFF2-40B4-BE49-F238E27FC236}">
                    <a16:creationId xmlns:a16="http://schemas.microsoft.com/office/drawing/2014/main" id="{F0C6508D-2D09-1F56-6D81-2BAE83D9C48E}"/>
                  </a:ext>
                </a:extLst>
              </p:cNvPr>
              <p:cNvPicPr>
                <a:picLocks noChangeAspect="1"/>
              </p:cNvPicPr>
              <p:nvPr/>
            </p:nvPicPr>
            <p:blipFill>
              <a:blip r:embed="rId3"/>
              <a:stretch>
                <a:fillRect/>
              </a:stretch>
            </p:blipFill>
            <p:spPr>
              <a:xfrm>
                <a:off x="8420389" y="4652363"/>
                <a:ext cx="585066" cy="585066"/>
              </a:xfrm>
              <a:prstGeom prst="rect">
                <a:avLst/>
              </a:prstGeom>
            </p:spPr>
          </p:pic>
          <p:pic>
            <p:nvPicPr>
              <p:cNvPr id="18" name="Imagen 17">
                <a:extLst>
                  <a:ext uri="{FF2B5EF4-FFF2-40B4-BE49-F238E27FC236}">
                    <a16:creationId xmlns:a16="http://schemas.microsoft.com/office/drawing/2014/main" id="{984E310A-C2E9-CD56-7892-12A137C7DB38}"/>
                  </a:ext>
                </a:extLst>
              </p:cNvPr>
              <p:cNvPicPr>
                <a:picLocks noChangeAspect="1"/>
              </p:cNvPicPr>
              <p:nvPr/>
            </p:nvPicPr>
            <p:blipFill>
              <a:blip r:embed="rId4"/>
              <a:stretch>
                <a:fillRect/>
              </a:stretch>
            </p:blipFill>
            <p:spPr>
              <a:xfrm>
                <a:off x="7413625" y="4676686"/>
                <a:ext cx="542637" cy="542637"/>
              </a:xfrm>
              <a:prstGeom prst="rect">
                <a:avLst/>
              </a:prstGeom>
            </p:spPr>
          </p:pic>
          <p:pic>
            <p:nvPicPr>
              <p:cNvPr id="20" name="Imagen 19">
                <a:extLst>
                  <a:ext uri="{FF2B5EF4-FFF2-40B4-BE49-F238E27FC236}">
                    <a16:creationId xmlns:a16="http://schemas.microsoft.com/office/drawing/2014/main" id="{EA8ACC73-4C81-FB42-5BD1-170AE139FBFB}"/>
                  </a:ext>
                </a:extLst>
              </p:cNvPr>
              <p:cNvPicPr>
                <a:picLocks noChangeAspect="1"/>
              </p:cNvPicPr>
              <p:nvPr/>
            </p:nvPicPr>
            <p:blipFill>
              <a:blip r:embed="rId3"/>
              <a:stretch>
                <a:fillRect/>
              </a:stretch>
            </p:blipFill>
            <p:spPr>
              <a:xfrm>
                <a:off x="8420389" y="3781268"/>
                <a:ext cx="585066" cy="585066"/>
              </a:xfrm>
              <a:prstGeom prst="rect">
                <a:avLst/>
              </a:prstGeom>
            </p:spPr>
          </p:pic>
          <p:pic>
            <p:nvPicPr>
              <p:cNvPr id="21" name="Imagen 20">
                <a:extLst>
                  <a:ext uri="{FF2B5EF4-FFF2-40B4-BE49-F238E27FC236}">
                    <a16:creationId xmlns:a16="http://schemas.microsoft.com/office/drawing/2014/main" id="{E4AFA98F-0D6F-7080-8D6A-AF37B6CA1F5D}"/>
                  </a:ext>
                </a:extLst>
              </p:cNvPr>
              <p:cNvPicPr>
                <a:picLocks noChangeAspect="1"/>
              </p:cNvPicPr>
              <p:nvPr/>
            </p:nvPicPr>
            <p:blipFill>
              <a:blip r:embed="rId4"/>
              <a:stretch>
                <a:fillRect/>
              </a:stretch>
            </p:blipFill>
            <p:spPr>
              <a:xfrm>
                <a:off x="7413625" y="3805591"/>
                <a:ext cx="542637" cy="542637"/>
              </a:xfrm>
              <a:prstGeom prst="rect">
                <a:avLst/>
              </a:prstGeom>
            </p:spPr>
          </p:pic>
          <p:pic>
            <p:nvPicPr>
              <p:cNvPr id="23" name="Imagen 22">
                <a:extLst>
                  <a:ext uri="{FF2B5EF4-FFF2-40B4-BE49-F238E27FC236}">
                    <a16:creationId xmlns:a16="http://schemas.microsoft.com/office/drawing/2014/main" id="{884DB43B-D89E-98B2-A885-E2B7FBC5F244}"/>
                  </a:ext>
                </a:extLst>
              </p:cNvPr>
              <p:cNvPicPr>
                <a:picLocks noChangeAspect="1"/>
              </p:cNvPicPr>
              <p:nvPr/>
            </p:nvPicPr>
            <p:blipFill>
              <a:blip r:embed="rId4"/>
              <a:stretch>
                <a:fillRect/>
              </a:stretch>
            </p:blipFill>
            <p:spPr>
              <a:xfrm>
                <a:off x="7413625" y="2892067"/>
                <a:ext cx="542637" cy="542637"/>
              </a:xfrm>
              <a:prstGeom prst="rect">
                <a:avLst/>
              </a:prstGeom>
            </p:spPr>
          </p:pic>
          <p:pic>
            <p:nvPicPr>
              <p:cNvPr id="24" name="Imagen 23">
                <a:extLst>
                  <a:ext uri="{FF2B5EF4-FFF2-40B4-BE49-F238E27FC236}">
                    <a16:creationId xmlns:a16="http://schemas.microsoft.com/office/drawing/2014/main" id="{42B38ED5-D505-1041-7595-2B508F4A6063}"/>
                  </a:ext>
                </a:extLst>
              </p:cNvPr>
              <p:cNvPicPr>
                <a:picLocks noChangeAspect="1"/>
              </p:cNvPicPr>
              <p:nvPr/>
            </p:nvPicPr>
            <p:blipFill>
              <a:blip r:embed="rId3"/>
              <a:stretch>
                <a:fillRect/>
              </a:stretch>
            </p:blipFill>
            <p:spPr>
              <a:xfrm>
                <a:off x="8420389" y="1996649"/>
                <a:ext cx="585066" cy="585066"/>
              </a:xfrm>
              <a:prstGeom prst="rect">
                <a:avLst/>
              </a:prstGeom>
            </p:spPr>
          </p:pic>
          <p:pic>
            <p:nvPicPr>
              <p:cNvPr id="25" name="Imagen 24">
                <a:extLst>
                  <a:ext uri="{FF2B5EF4-FFF2-40B4-BE49-F238E27FC236}">
                    <a16:creationId xmlns:a16="http://schemas.microsoft.com/office/drawing/2014/main" id="{0B00A9F2-B909-6DD9-DD56-24DAD97C248D}"/>
                  </a:ext>
                </a:extLst>
              </p:cNvPr>
              <p:cNvPicPr>
                <a:picLocks noChangeAspect="1"/>
              </p:cNvPicPr>
              <p:nvPr/>
            </p:nvPicPr>
            <p:blipFill>
              <a:blip r:embed="rId4"/>
              <a:stretch>
                <a:fillRect/>
              </a:stretch>
            </p:blipFill>
            <p:spPr>
              <a:xfrm>
                <a:off x="7413625" y="2020972"/>
                <a:ext cx="542637" cy="542637"/>
              </a:xfrm>
              <a:prstGeom prst="rect">
                <a:avLst/>
              </a:prstGeom>
            </p:spPr>
          </p:pic>
          <p:pic>
            <p:nvPicPr>
              <p:cNvPr id="27" name="Imagen 26">
                <a:extLst>
                  <a:ext uri="{FF2B5EF4-FFF2-40B4-BE49-F238E27FC236}">
                    <a16:creationId xmlns:a16="http://schemas.microsoft.com/office/drawing/2014/main" id="{7CC2E14C-E5F7-0326-642C-54201C11E62A}"/>
                  </a:ext>
                </a:extLst>
              </p:cNvPr>
              <p:cNvPicPr>
                <a:picLocks noChangeAspect="1"/>
              </p:cNvPicPr>
              <p:nvPr/>
            </p:nvPicPr>
            <p:blipFill>
              <a:blip r:embed="rId3"/>
              <a:stretch>
                <a:fillRect/>
              </a:stretch>
            </p:blipFill>
            <p:spPr>
              <a:xfrm>
                <a:off x="5105312" y="4670469"/>
                <a:ext cx="585066" cy="585066"/>
              </a:xfrm>
              <a:prstGeom prst="rect">
                <a:avLst/>
              </a:prstGeom>
            </p:spPr>
          </p:pic>
          <p:pic>
            <p:nvPicPr>
              <p:cNvPr id="28" name="Imagen 27">
                <a:extLst>
                  <a:ext uri="{FF2B5EF4-FFF2-40B4-BE49-F238E27FC236}">
                    <a16:creationId xmlns:a16="http://schemas.microsoft.com/office/drawing/2014/main" id="{0A1AE258-73EA-7AB4-F311-94BEA38C4964}"/>
                  </a:ext>
                </a:extLst>
              </p:cNvPr>
              <p:cNvPicPr>
                <a:picLocks noChangeAspect="1"/>
              </p:cNvPicPr>
              <p:nvPr/>
            </p:nvPicPr>
            <p:blipFill>
              <a:blip r:embed="rId4"/>
              <a:stretch>
                <a:fillRect/>
              </a:stretch>
            </p:blipFill>
            <p:spPr>
              <a:xfrm>
                <a:off x="4098548" y="4694792"/>
                <a:ext cx="542637" cy="542637"/>
              </a:xfrm>
              <a:prstGeom prst="rect">
                <a:avLst/>
              </a:prstGeom>
            </p:spPr>
          </p:pic>
          <p:cxnSp>
            <p:nvCxnSpPr>
              <p:cNvPr id="29" name="Conector recto 28">
                <a:extLst>
                  <a:ext uri="{FF2B5EF4-FFF2-40B4-BE49-F238E27FC236}">
                    <a16:creationId xmlns:a16="http://schemas.microsoft.com/office/drawing/2014/main" id="{81CCE98A-0F3C-666D-01FD-0B54891A7EC0}"/>
                  </a:ext>
                </a:extLst>
              </p:cNvPr>
              <p:cNvCxnSpPr>
                <a:stCxn id="28" idx="3"/>
                <a:endCxn id="27" idx="1"/>
              </p:cNvCxnSpPr>
              <p:nvPr/>
            </p:nvCxnSpPr>
            <p:spPr>
              <a:xfrm flipV="1">
                <a:off x="4641185" y="4963002"/>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Conector recto 29">
                <a:extLst>
                  <a:ext uri="{FF2B5EF4-FFF2-40B4-BE49-F238E27FC236}">
                    <a16:creationId xmlns:a16="http://schemas.microsoft.com/office/drawing/2014/main" id="{E61A439D-67AC-684F-06E2-20C067BB8288}"/>
                  </a:ext>
                </a:extLst>
              </p:cNvPr>
              <p:cNvCxnSpPr>
                <a:cxnSpLocks/>
                <a:stCxn id="34" idx="1"/>
                <a:endCxn id="25" idx="1"/>
              </p:cNvCxnSpPr>
              <p:nvPr/>
            </p:nvCxnSpPr>
            <p:spPr>
              <a:xfrm flipV="1">
                <a:off x="5553363" y="2292291"/>
                <a:ext cx="1860262" cy="1371859"/>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Conector recto 30">
                <a:extLst>
                  <a:ext uri="{FF2B5EF4-FFF2-40B4-BE49-F238E27FC236}">
                    <a16:creationId xmlns:a16="http://schemas.microsoft.com/office/drawing/2014/main" id="{143C3B10-B719-9C6E-1009-5AE6C0136EEB}"/>
                  </a:ext>
                </a:extLst>
              </p:cNvPr>
              <p:cNvCxnSpPr>
                <a:stCxn id="34" idx="1"/>
                <a:endCxn id="23" idx="1"/>
              </p:cNvCxnSpPr>
              <p:nvPr/>
            </p:nvCxnSpPr>
            <p:spPr>
              <a:xfrm flipV="1">
                <a:off x="5553363" y="3163386"/>
                <a:ext cx="1860262" cy="500764"/>
              </a:xfrm>
              <a:prstGeom prst="line">
                <a:avLst/>
              </a:prstGeom>
            </p:spPr>
            <p:style>
              <a:lnRef idx="2">
                <a:schemeClr val="accent1"/>
              </a:lnRef>
              <a:fillRef idx="0">
                <a:schemeClr val="accent1"/>
              </a:fillRef>
              <a:effectRef idx="1">
                <a:schemeClr val="accent1"/>
              </a:effectRef>
              <a:fontRef idx="minor">
                <a:schemeClr val="tx1"/>
              </a:fontRef>
            </p:style>
          </p:cxnSp>
          <p:cxnSp>
            <p:nvCxnSpPr>
              <p:cNvPr id="32" name="Conector recto 31">
                <a:extLst>
                  <a:ext uri="{FF2B5EF4-FFF2-40B4-BE49-F238E27FC236}">
                    <a16:creationId xmlns:a16="http://schemas.microsoft.com/office/drawing/2014/main" id="{034B0F14-F2A3-ADE9-EB9B-36C1DE3BE837}"/>
                  </a:ext>
                </a:extLst>
              </p:cNvPr>
              <p:cNvCxnSpPr>
                <a:stCxn id="34" idx="1"/>
                <a:endCxn id="21" idx="1"/>
              </p:cNvCxnSpPr>
              <p:nvPr/>
            </p:nvCxnSpPr>
            <p:spPr>
              <a:xfrm>
                <a:off x="5553363" y="3664150"/>
                <a:ext cx="1860262" cy="412760"/>
              </a:xfrm>
              <a:prstGeom prst="line">
                <a:avLst/>
              </a:prstGeom>
            </p:spPr>
            <p:style>
              <a:lnRef idx="2">
                <a:schemeClr val="accent1"/>
              </a:lnRef>
              <a:fillRef idx="0">
                <a:schemeClr val="accent1"/>
              </a:fillRef>
              <a:effectRef idx="1">
                <a:schemeClr val="accent1"/>
              </a:effectRef>
              <a:fontRef idx="minor">
                <a:schemeClr val="tx1"/>
              </a:fontRef>
            </p:style>
          </p:cxnSp>
          <p:cxnSp>
            <p:nvCxnSpPr>
              <p:cNvPr id="33" name="Conector recto 32">
                <a:extLst>
                  <a:ext uri="{FF2B5EF4-FFF2-40B4-BE49-F238E27FC236}">
                    <a16:creationId xmlns:a16="http://schemas.microsoft.com/office/drawing/2014/main" id="{B4F0651F-BEBA-B213-1BE4-EA0E358069FF}"/>
                  </a:ext>
                </a:extLst>
              </p:cNvPr>
              <p:cNvCxnSpPr>
                <a:stCxn id="34" idx="1"/>
                <a:endCxn id="18" idx="1"/>
              </p:cNvCxnSpPr>
              <p:nvPr/>
            </p:nvCxnSpPr>
            <p:spPr>
              <a:xfrm>
                <a:off x="5553363" y="3664150"/>
                <a:ext cx="1860262" cy="1283855"/>
              </a:xfrm>
              <a:prstGeom prst="line">
                <a:avLst/>
              </a:prstGeom>
            </p:spPr>
            <p:style>
              <a:lnRef idx="2">
                <a:schemeClr val="accent1"/>
              </a:lnRef>
              <a:fillRef idx="0">
                <a:schemeClr val="accent1"/>
              </a:fillRef>
              <a:effectRef idx="1">
                <a:schemeClr val="accent1"/>
              </a:effectRef>
              <a:fontRef idx="minor">
                <a:schemeClr val="tx1"/>
              </a:fontRef>
            </p:style>
          </p:cxnSp>
          <p:pic>
            <p:nvPicPr>
              <p:cNvPr id="34" name="Imagen 33">
                <a:extLst>
                  <a:ext uri="{FF2B5EF4-FFF2-40B4-BE49-F238E27FC236}">
                    <a16:creationId xmlns:a16="http://schemas.microsoft.com/office/drawing/2014/main" id="{4A730842-D794-D234-786C-F42876D1CEB2}"/>
                  </a:ext>
                </a:extLst>
              </p:cNvPr>
              <p:cNvPicPr>
                <a:picLocks noChangeAspect="1"/>
              </p:cNvPicPr>
              <p:nvPr/>
            </p:nvPicPr>
            <p:blipFill>
              <a:blip r:embed="rId4"/>
              <a:stretch>
                <a:fillRect/>
              </a:stretch>
            </p:blipFill>
            <p:spPr>
              <a:xfrm>
                <a:off x="5553363" y="3392831"/>
                <a:ext cx="542637" cy="542637"/>
              </a:xfrm>
              <a:prstGeom prst="rect">
                <a:avLst/>
              </a:prstGeom>
            </p:spPr>
          </p:pic>
          <p:cxnSp>
            <p:nvCxnSpPr>
              <p:cNvPr id="35" name="Conector recto 34">
                <a:extLst>
                  <a:ext uri="{FF2B5EF4-FFF2-40B4-BE49-F238E27FC236}">
                    <a16:creationId xmlns:a16="http://schemas.microsoft.com/office/drawing/2014/main" id="{800201F8-AC19-7FFA-69F7-AD42C32D4314}"/>
                  </a:ext>
                </a:extLst>
              </p:cNvPr>
              <p:cNvCxnSpPr>
                <a:cxnSpLocks/>
                <a:stCxn id="38" idx="3"/>
                <a:endCxn id="34" idx="1"/>
              </p:cNvCxnSpPr>
              <p:nvPr/>
            </p:nvCxnSpPr>
            <p:spPr>
              <a:xfrm>
                <a:off x="3402734" y="3657115"/>
                <a:ext cx="2150629"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Conector recto 35">
                <a:extLst>
                  <a:ext uri="{FF2B5EF4-FFF2-40B4-BE49-F238E27FC236}">
                    <a16:creationId xmlns:a16="http://schemas.microsoft.com/office/drawing/2014/main" id="{9782AE92-F341-6A3C-C2C2-44187C5E6C03}"/>
                  </a:ext>
                </a:extLst>
              </p:cNvPr>
              <p:cNvCxnSpPr>
                <a:cxnSpLocks/>
                <a:stCxn id="16" idx="3"/>
                <a:endCxn id="38" idx="1"/>
              </p:cNvCxnSpPr>
              <p:nvPr/>
            </p:nvCxnSpPr>
            <p:spPr>
              <a:xfrm>
                <a:off x="1939638" y="3651170"/>
                <a:ext cx="920459" cy="5945"/>
              </a:xfrm>
              <a:prstGeom prst="line">
                <a:avLst/>
              </a:prstGeom>
            </p:spPr>
            <p:style>
              <a:lnRef idx="2">
                <a:schemeClr val="accent1"/>
              </a:lnRef>
              <a:fillRef idx="0">
                <a:schemeClr val="accent1"/>
              </a:fillRef>
              <a:effectRef idx="1">
                <a:schemeClr val="accent1"/>
              </a:effectRef>
              <a:fontRef idx="minor">
                <a:schemeClr val="tx1"/>
              </a:fontRef>
            </p:style>
          </p:cxnSp>
          <p:cxnSp>
            <p:nvCxnSpPr>
              <p:cNvPr id="37" name="Conector recto 36">
                <a:extLst>
                  <a:ext uri="{FF2B5EF4-FFF2-40B4-BE49-F238E27FC236}">
                    <a16:creationId xmlns:a16="http://schemas.microsoft.com/office/drawing/2014/main" id="{D5C1E575-029C-97CA-7801-51AD8AC8B081}"/>
                  </a:ext>
                </a:extLst>
              </p:cNvPr>
              <p:cNvCxnSpPr>
                <a:cxnSpLocks/>
                <a:stCxn id="38" idx="1"/>
                <a:endCxn id="28" idx="1"/>
              </p:cNvCxnSpPr>
              <p:nvPr/>
            </p:nvCxnSpPr>
            <p:spPr>
              <a:xfrm>
                <a:off x="2860097" y="3657115"/>
                <a:ext cx="1238451" cy="1308996"/>
              </a:xfrm>
              <a:prstGeom prst="line">
                <a:avLst/>
              </a:prstGeom>
            </p:spPr>
            <p:style>
              <a:lnRef idx="2">
                <a:schemeClr val="accent1"/>
              </a:lnRef>
              <a:fillRef idx="0">
                <a:schemeClr val="accent1"/>
              </a:fillRef>
              <a:effectRef idx="1">
                <a:schemeClr val="accent1"/>
              </a:effectRef>
              <a:fontRef idx="minor">
                <a:schemeClr val="tx1"/>
              </a:fontRef>
            </p:style>
          </p:cxnSp>
          <p:pic>
            <p:nvPicPr>
              <p:cNvPr id="38" name="Imagen 37">
                <a:extLst>
                  <a:ext uri="{FF2B5EF4-FFF2-40B4-BE49-F238E27FC236}">
                    <a16:creationId xmlns:a16="http://schemas.microsoft.com/office/drawing/2014/main" id="{76D0BD5D-4883-861C-F10E-0898C9C64480}"/>
                  </a:ext>
                </a:extLst>
              </p:cNvPr>
              <p:cNvPicPr>
                <a:picLocks noChangeAspect="1"/>
              </p:cNvPicPr>
              <p:nvPr/>
            </p:nvPicPr>
            <p:blipFill>
              <a:blip r:embed="rId4"/>
              <a:stretch>
                <a:fillRect/>
              </a:stretch>
            </p:blipFill>
            <p:spPr>
              <a:xfrm>
                <a:off x="2860097" y="3385796"/>
                <a:ext cx="542637" cy="542637"/>
              </a:xfrm>
              <a:prstGeom prst="rect">
                <a:avLst/>
              </a:prstGeom>
            </p:spPr>
          </p:pic>
          <p:cxnSp>
            <p:nvCxnSpPr>
              <p:cNvPr id="52" name="Conector recto 51">
                <a:extLst>
                  <a:ext uri="{FF2B5EF4-FFF2-40B4-BE49-F238E27FC236}">
                    <a16:creationId xmlns:a16="http://schemas.microsoft.com/office/drawing/2014/main" id="{C71E0B77-407D-174E-7B84-F5DCF49CC59F}"/>
                  </a:ext>
                </a:extLst>
              </p:cNvPr>
              <p:cNvCxnSpPr/>
              <p:nvPr/>
            </p:nvCxnSpPr>
            <p:spPr>
              <a:xfrm flipV="1">
                <a:off x="7956262" y="4944896"/>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53" name="Conector recto 52">
                <a:extLst>
                  <a:ext uri="{FF2B5EF4-FFF2-40B4-BE49-F238E27FC236}">
                    <a16:creationId xmlns:a16="http://schemas.microsoft.com/office/drawing/2014/main" id="{BA149EAC-0D84-9AD3-80E9-8D942E9DF669}"/>
                  </a:ext>
                </a:extLst>
              </p:cNvPr>
              <p:cNvCxnSpPr/>
              <p:nvPr/>
            </p:nvCxnSpPr>
            <p:spPr>
              <a:xfrm flipV="1">
                <a:off x="7956262" y="4073801"/>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54" name="Conector recto 53">
                <a:extLst>
                  <a:ext uri="{FF2B5EF4-FFF2-40B4-BE49-F238E27FC236}">
                    <a16:creationId xmlns:a16="http://schemas.microsoft.com/office/drawing/2014/main" id="{1659963D-372E-E6DF-06F1-6A69500B25B3}"/>
                  </a:ext>
                </a:extLst>
              </p:cNvPr>
              <p:cNvCxnSpPr/>
              <p:nvPr/>
            </p:nvCxnSpPr>
            <p:spPr>
              <a:xfrm flipV="1">
                <a:off x="7956262" y="2289182"/>
                <a:ext cx="464127" cy="3109"/>
              </a:xfrm>
              <a:prstGeom prst="line">
                <a:avLst/>
              </a:prstGeom>
            </p:spPr>
            <p:style>
              <a:lnRef idx="2">
                <a:schemeClr val="accent1"/>
              </a:lnRef>
              <a:fillRef idx="0">
                <a:schemeClr val="accent1"/>
              </a:fillRef>
              <a:effectRef idx="1">
                <a:schemeClr val="accent1"/>
              </a:effectRef>
              <a:fontRef idx="minor">
                <a:schemeClr val="tx1"/>
              </a:fontRef>
            </p:style>
          </p:cxnSp>
        </p:grpSp>
        <p:sp>
          <p:nvSpPr>
            <p:cNvPr id="23562" name="Rectángulo redondeado 23561">
              <a:extLst>
                <a:ext uri="{FF2B5EF4-FFF2-40B4-BE49-F238E27FC236}">
                  <a16:creationId xmlns:a16="http://schemas.microsoft.com/office/drawing/2014/main" id="{7E260A73-6CCE-D1BD-36BB-B3841B83D90D}"/>
                </a:ext>
              </a:extLst>
            </p:cNvPr>
            <p:cNvSpPr/>
            <p:nvPr/>
          </p:nvSpPr>
          <p:spPr>
            <a:xfrm>
              <a:off x="1640793" y="2570166"/>
              <a:ext cx="344719" cy="407120"/>
            </a:xfrm>
            <a:prstGeom prst="round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600" dirty="0">
                  <a:solidFill>
                    <a:schemeClr val="accent5">
                      <a:lumMod val="60000"/>
                      <a:lumOff val="40000"/>
                    </a:schemeClr>
                  </a:solidFill>
                  <a:ea typeface="Blogger Sans" panose="02000506030000020004" pitchFamily="2" charset="0"/>
                  <a:cs typeface="Verdana" panose="020B0604030504040204" pitchFamily="34" charset="0"/>
                </a:rPr>
                <a:t>A</a:t>
              </a:r>
              <a:endParaRPr lang="es-ES" sz="1600" i="1" dirty="0">
                <a:solidFill>
                  <a:schemeClr val="accent5">
                    <a:lumMod val="60000"/>
                    <a:lumOff val="40000"/>
                  </a:schemeClr>
                </a:solidFill>
                <a:ea typeface="Blogger Sans" panose="02000506030000020004" pitchFamily="2" charset="0"/>
                <a:cs typeface="Verdana" panose="020B0604030504040204" pitchFamily="34" charset="0"/>
              </a:endParaRPr>
            </a:p>
          </p:txBody>
        </p:sp>
      </p:grpSp>
      <p:grpSp>
        <p:nvGrpSpPr>
          <p:cNvPr id="22" name="Grupo 21">
            <a:extLst>
              <a:ext uri="{FF2B5EF4-FFF2-40B4-BE49-F238E27FC236}">
                <a16:creationId xmlns:a16="http://schemas.microsoft.com/office/drawing/2014/main" id="{EE94C70E-8E0F-F4D4-A9A9-4F071EE94C2C}"/>
              </a:ext>
            </a:extLst>
          </p:cNvPr>
          <p:cNvGrpSpPr/>
          <p:nvPr/>
        </p:nvGrpSpPr>
        <p:grpSpPr>
          <a:xfrm>
            <a:off x="8120181" y="212408"/>
            <a:ext cx="3982302" cy="6399702"/>
            <a:chOff x="8120181" y="212408"/>
            <a:chExt cx="3982302" cy="6399702"/>
          </a:xfrm>
        </p:grpSpPr>
        <p:grpSp>
          <p:nvGrpSpPr>
            <p:cNvPr id="4097" name="Grupo 4096">
              <a:extLst>
                <a:ext uri="{FF2B5EF4-FFF2-40B4-BE49-F238E27FC236}">
                  <a16:creationId xmlns:a16="http://schemas.microsoft.com/office/drawing/2014/main" id="{A0DB37A4-227D-A821-449E-DC1011C484D2}"/>
                </a:ext>
              </a:extLst>
            </p:cNvPr>
            <p:cNvGrpSpPr/>
            <p:nvPr/>
          </p:nvGrpSpPr>
          <p:grpSpPr>
            <a:xfrm>
              <a:off x="8120181" y="212408"/>
              <a:ext cx="3982302" cy="6399702"/>
              <a:chOff x="7823964" y="212408"/>
              <a:chExt cx="3982302" cy="6399702"/>
            </a:xfrm>
          </p:grpSpPr>
          <p:pic>
            <p:nvPicPr>
              <p:cNvPr id="4098" name="Picture 2" descr="Stone Abstract Black Background Dark grey black slate background or texture Black paint stroke texture on white paper Wallpaper for web and game design">
                <a:extLst>
                  <a:ext uri="{FF2B5EF4-FFF2-40B4-BE49-F238E27FC236}">
                    <a16:creationId xmlns:a16="http://schemas.microsoft.com/office/drawing/2014/main" id="{67EE1153-7A93-C240-FDCD-552171D3B09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066" t="2872" r="6772" b="3811"/>
              <a:stretch/>
            </p:blipFill>
            <p:spPr bwMode="auto">
              <a:xfrm>
                <a:off x="7823964" y="212408"/>
                <a:ext cx="3982302" cy="6399702"/>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n 2">
                <a:extLst>
                  <a:ext uri="{FF2B5EF4-FFF2-40B4-BE49-F238E27FC236}">
                    <a16:creationId xmlns:a16="http://schemas.microsoft.com/office/drawing/2014/main" id="{6A8494D4-19BC-6B5C-BACC-69AE52A2EE1A}"/>
                  </a:ext>
                </a:extLst>
              </p:cNvPr>
              <p:cNvPicPr>
                <a:picLocks noChangeAspect="1"/>
              </p:cNvPicPr>
              <p:nvPr/>
            </p:nvPicPr>
            <p:blipFill>
              <a:blip r:embed="rId6"/>
              <a:stretch>
                <a:fillRect/>
              </a:stretch>
            </p:blipFill>
            <p:spPr>
              <a:xfrm>
                <a:off x="8043808" y="590082"/>
                <a:ext cx="2578100" cy="546100"/>
              </a:xfrm>
              <a:prstGeom prst="rect">
                <a:avLst/>
              </a:prstGeom>
            </p:spPr>
          </p:pic>
        </p:grpSp>
        <p:pic>
          <p:nvPicPr>
            <p:cNvPr id="4" name="Imagen 3">
              <a:extLst>
                <a:ext uri="{FF2B5EF4-FFF2-40B4-BE49-F238E27FC236}">
                  <a16:creationId xmlns:a16="http://schemas.microsoft.com/office/drawing/2014/main" id="{9FED4A1A-4431-AA44-78A2-3360E4DCD8A1}"/>
                </a:ext>
              </a:extLst>
            </p:cNvPr>
            <p:cNvPicPr>
              <a:picLocks noChangeAspect="1"/>
            </p:cNvPicPr>
            <p:nvPr/>
          </p:nvPicPr>
          <p:blipFill>
            <a:blip r:embed="rId7"/>
            <a:stretch>
              <a:fillRect/>
            </a:stretch>
          </p:blipFill>
          <p:spPr>
            <a:xfrm>
              <a:off x="8932752" y="1606820"/>
              <a:ext cx="2044700" cy="533400"/>
            </a:xfrm>
            <a:prstGeom prst="rect">
              <a:avLst/>
            </a:prstGeom>
          </p:spPr>
        </p:pic>
        <p:pic>
          <p:nvPicPr>
            <p:cNvPr id="12" name="Imagen 11">
              <a:extLst>
                <a:ext uri="{FF2B5EF4-FFF2-40B4-BE49-F238E27FC236}">
                  <a16:creationId xmlns:a16="http://schemas.microsoft.com/office/drawing/2014/main" id="{A0371B18-5967-7D66-CE33-E5A81771E308}"/>
                </a:ext>
              </a:extLst>
            </p:cNvPr>
            <p:cNvPicPr>
              <a:picLocks noChangeAspect="1"/>
            </p:cNvPicPr>
            <p:nvPr/>
          </p:nvPicPr>
          <p:blipFill>
            <a:blip r:embed="rId8"/>
            <a:stretch>
              <a:fillRect/>
            </a:stretch>
          </p:blipFill>
          <p:spPr>
            <a:xfrm>
              <a:off x="8919873" y="3736645"/>
              <a:ext cx="2044700" cy="533400"/>
            </a:xfrm>
            <a:prstGeom prst="rect">
              <a:avLst/>
            </a:prstGeom>
          </p:spPr>
        </p:pic>
      </p:grpSp>
      <p:pic>
        <p:nvPicPr>
          <p:cNvPr id="13" name="Imagen 12">
            <a:extLst>
              <a:ext uri="{FF2B5EF4-FFF2-40B4-BE49-F238E27FC236}">
                <a16:creationId xmlns:a16="http://schemas.microsoft.com/office/drawing/2014/main" id="{3149DA31-6892-12E6-760E-808C8BEFEA8C}"/>
              </a:ext>
            </a:extLst>
          </p:cNvPr>
          <p:cNvPicPr>
            <a:picLocks noChangeAspect="1"/>
          </p:cNvPicPr>
          <p:nvPr/>
        </p:nvPicPr>
        <p:blipFill>
          <a:blip r:embed="rId9"/>
          <a:stretch>
            <a:fillRect/>
          </a:stretch>
        </p:blipFill>
        <p:spPr>
          <a:xfrm>
            <a:off x="8413831" y="4340555"/>
            <a:ext cx="3898900" cy="1054100"/>
          </a:xfrm>
          <a:prstGeom prst="rect">
            <a:avLst/>
          </a:prstGeom>
        </p:spPr>
      </p:pic>
      <p:sp>
        <p:nvSpPr>
          <p:cNvPr id="10" name="CuadroTexto 9">
            <a:extLst>
              <a:ext uri="{FF2B5EF4-FFF2-40B4-BE49-F238E27FC236}">
                <a16:creationId xmlns:a16="http://schemas.microsoft.com/office/drawing/2014/main" id="{4632EFFB-FA51-9948-486D-FA9B2E00E7D2}"/>
              </a:ext>
            </a:extLst>
          </p:cNvPr>
          <p:cNvSpPr txBox="1"/>
          <p:nvPr/>
        </p:nvSpPr>
        <p:spPr>
          <a:xfrm>
            <a:off x="3567448" y="-2498501"/>
            <a:ext cx="184731" cy="369332"/>
          </a:xfrm>
          <a:prstGeom prst="rect">
            <a:avLst/>
          </a:prstGeom>
          <a:noFill/>
        </p:spPr>
        <p:txBody>
          <a:bodyPr wrap="none" rtlCol="0">
            <a:spAutoFit/>
          </a:bodyPr>
          <a:lstStyle/>
          <a:p>
            <a:endParaRPr lang="es-ES" dirty="0"/>
          </a:p>
        </p:txBody>
      </p:sp>
      <p:grpSp>
        <p:nvGrpSpPr>
          <p:cNvPr id="4127" name="Grupo 4126">
            <a:extLst>
              <a:ext uri="{FF2B5EF4-FFF2-40B4-BE49-F238E27FC236}">
                <a16:creationId xmlns:a16="http://schemas.microsoft.com/office/drawing/2014/main" id="{CD213398-F3EE-F01D-8131-17F9A4378D06}"/>
              </a:ext>
            </a:extLst>
          </p:cNvPr>
          <p:cNvGrpSpPr/>
          <p:nvPr/>
        </p:nvGrpSpPr>
        <p:grpSpPr>
          <a:xfrm>
            <a:off x="1255344" y="1747181"/>
            <a:ext cx="6935539" cy="3103809"/>
            <a:chOff x="521785" y="3217929"/>
            <a:chExt cx="6935539" cy="3103809"/>
          </a:xfrm>
        </p:grpSpPr>
        <p:sp>
          <p:nvSpPr>
            <p:cNvPr id="4126" name="Rectángulo 4125">
              <a:extLst>
                <a:ext uri="{FF2B5EF4-FFF2-40B4-BE49-F238E27FC236}">
                  <a16:creationId xmlns:a16="http://schemas.microsoft.com/office/drawing/2014/main" id="{5BBF0AB2-115B-4F61-28D5-A8710963AD0F}"/>
                </a:ext>
              </a:extLst>
            </p:cNvPr>
            <p:cNvSpPr/>
            <p:nvPr/>
          </p:nvSpPr>
          <p:spPr>
            <a:xfrm>
              <a:off x="521785" y="3217929"/>
              <a:ext cx="6935539" cy="310380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4100" name="Grupo 4099">
              <a:extLst>
                <a:ext uri="{FF2B5EF4-FFF2-40B4-BE49-F238E27FC236}">
                  <a16:creationId xmlns:a16="http://schemas.microsoft.com/office/drawing/2014/main" id="{52270881-8929-EDCC-11DF-92AA40ED5D99}"/>
                </a:ext>
              </a:extLst>
            </p:cNvPr>
            <p:cNvGrpSpPr/>
            <p:nvPr/>
          </p:nvGrpSpPr>
          <p:grpSpPr>
            <a:xfrm>
              <a:off x="674665" y="3371788"/>
              <a:ext cx="6580344" cy="2802891"/>
              <a:chOff x="858917" y="1888620"/>
              <a:chExt cx="6580344" cy="2802891"/>
            </a:xfrm>
          </p:grpSpPr>
          <p:grpSp>
            <p:nvGrpSpPr>
              <p:cNvPr id="4101" name="Grupo 4100">
                <a:extLst>
                  <a:ext uri="{FF2B5EF4-FFF2-40B4-BE49-F238E27FC236}">
                    <a16:creationId xmlns:a16="http://schemas.microsoft.com/office/drawing/2014/main" id="{F97E7F19-58FC-A37C-9EB5-5B63B6CAD9D7}"/>
                  </a:ext>
                </a:extLst>
              </p:cNvPr>
              <p:cNvGrpSpPr>
                <a:grpSpLocks noChangeAspect="1"/>
              </p:cNvGrpSpPr>
              <p:nvPr/>
            </p:nvGrpSpPr>
            <p:grpSpPr>
              <a:xfrm>
                <a:off x="858917" y="1888620"/>
                <a:ext cx="6580344" cy="2802891"/>
                <a:chOff x="1354572" y="1996649"/>
                <a:chExt cx="7650883" cy="3258886"/>
              </a:xfrm>
            </p:grpSpPr>
            <p:pic>
              <p:nvPicPr>
                <p:cNvPr id="4103" name="Imagen 4102">
                  <a:extLst>
                    <a:ext uri="{FF2B5EF4-FFF2-40B4-BE49-F238E27FC236}">
                      <a16:creationId xmlns:a16="http://schemas.microsoft.com/office/drawing/2014/main" id="{14CB1ADD-3CC8-32E2-1CDB-6A456C172779}"/>
                    </a:ext>
                  </a:extLst>
                </p:cNvPr>
                <p:cNvPicPr>
                  <a:picLocks noChangeAspect="1"/>
                </p:cNvPicPr>
                <p:nvPr/>
              </p:nvPicPr>
              <p:blipFill>
                <a:blip r:embed="rId2"/>
                <a:stretch>
                  <a:fillRect/>
                </a:stretch>
              </p:blipFill>
              <p:spPr>
                <a:xfrm>
                  <a:off x="1354572" y="3358637"/>
                  <a:ext cx="585066" cy="585066"/>
                </a:xfrm>
                <a:prstGeom prst="rect">
                  <a:avLst/>
                </a:prstGeom>
              </p:spPr>
            </p:pic>
            <p:pic>
              <p:nvPicPr>
                <p:cNvPr id="4104" name="Imagen 4103">
                  <a:extLst>
                    <a:ext uri="{FF2B5EF4-FFF2-40B4-BE49-F238E27FC236}">
                      <a16:creationId xmlns:a16="http://schemas.microsoft.com/office/drawing/2014/main" id="{E59E2663-91BD-0BED-9049-2C9AE8C93646}"/>
                    </a:ext>
                  </a:extLst>
                </p:cNvPr>
                <p:cNvPicPr>
                  <a:picLocks noChangeAspect="1"/>
                </p:cNvPicPr>
                <p:nvPr/>
              </p:nvPicPr>
              <p:blipFill>
                <a:blip r:embed="rId3"/>
                <a:stretch>
                  <a:fillRect/>
                </a:stretch>
              </p:blipFill>
              <p:spPr>
                <a:xfrm>
                  <a:off x="8420389" y="4652363"/>
                  <a:ext cx="585066" cy="585066"/>
                </a:xfrm>
                <a:prstGeom prst="rect">
                  <a:avLst/>
                </a:prstGeom>
              </p:spPr>
            </p:pic>
            <p:pic>
              <p:nvPicPr>
                <p:cNvPr id="4105" name="Imagen 4104">
                  <a:extLst>
                    <a:ext uri="{FF2B5EF4-FFF2-40B4-BE49-F238E27FC236}">
                      <a16:creationId xmlns:a16="http://schemas.microsoft.com/office/drawing/2014/main" id="{C33D5028-50DF-74E8-E79B-813CD610408C}"/>
                    </a:ext>
                  </a:extLst>
                </p:cNvPr>
                <p:cNvPicPr>
                  <a:picLocks noChangeAspect="1"/>
                </p:cNvPicPr>
                <p:nvPr/>
              </p:nvPicPr>
              <p:blipFill>
                <a:blip r:embed="rId4"/>
                <a:stretch>
                  <a:fillRect/>
                </a:stretch>
              </p:blipFill>
              <p:spPr>
                <a:xfrm>
                  <a:off x="7413625" y="4676686"/>
                  <a:ext cx="542637" cy="542637"/>
                </a:xfrm>
                <a:prstGeom prst="rect">
                  <a:avLst/>
                </a:prstGeom>
              </p:spPr>
            </p:pic>
            <p:pic>
              <p:nvPicPr>
                <p:cNvPr id="4106" name="Imagen 4105">
                  <a:extLst>
                    <a:ext uri="{FF2B5EF4-FFF2-40B4-BE49-F238E27FC236}">
                      <a16:creationId xmlns:a16="http://schemas.microsoft.com/office/drawing/2014/main" id="{D4B1846D-5213-1453-FD66-E01360C64A6B}"/>
                    </a:ext>
                  </a:extLst>
                </p:cNvPr>
                <p:cNvPicPr>
                  <a:picLocks noChangeAspect="1"/>
                </p:cNvPicPr>
                <p:nvPr/>
              </p:nvPicPr>
              <p:blipFill>
                <a:blip r:embed="rId3"/>
                <a:stretch>
                  <a:fillRect/>
                </a:stretch>
              </p:blipFill>
              <p:spPr>
                <a:xfrm>
                  <a:off x="8420389" y="3781268"/>
                  <a:ext cx="585066" cy="585066"/>
                </a:xfrm>
                <a:prstGeom prst="rect">
                  <a:avLst/>
                </a:prstGeom>
              </p:spPr>
            </p:pic>
            <p:pic>
              <p:nvPicPr>
                <p:cNvPr id="4107" name="Imagen 4106">
                  <a:extLst>
                    <a:ext uri="{FF2B5EF4-FFF2-40B4-BE49-F238E27FC236}">
                      <a16:creationId xmlns:a16="http://schemas.microsoft.com/office/drawing/2014/main" id="{2DF886D5-1785-31ED-08D4-4176E563608B}"/>
                    </a:ext>
                  </a:extLst>
                </p:cNvPr>
                <p:cNvPicPr>
                  <a:picLocks noChangeAspect="1"/>
                </p:cNvPicPr>
                <p:nvPr/>
              </p:nvPicPr>
              <p:blipFill>
                <a:blip r:embed="rId4"/>
                <a:stretch>
                  <a:fillRect/>
                </a:stretch>
              </p:blipFill>
              <p:spPr>
                <a:xfrm>
                  <a:off x="7413625" y="3805591"/>
                  <a:ext cx="542637" cy="542637"/>
                </a:xfrm>
                <a:prstGeom prst="rect">
                  <a:avLst/>
                </a:prstGeom>
              </p:spPr>
            </p:pic>
            <p:pic>
              <p:nvPicPr>
                <p:cNvPr id="4108" name="Imagen 4107">
                  <a:extLst>
                    <a:ext uri="{FF2B5EF4-FFF2-40B4-BE49-F238E27FC236}">
                      <a16:creationId xmlns:a16="http://schemas.microsoft.com/office/drawing/2014/main" id="{5751201B-BAF0-2C10-68B7-3291A2A6F3C0}"/>
                    </a:ext>
                  </a:extLst>
                </p:cNvPr>
                <p:cNvPicPr>
                  <a:picLocks noChangeAspect="1"/>
                </p:cNvPicPr>
                <p:nvPr/>
              </p:nvPicPr>
              <p:blipFill>
                <a:blip r:embed="rId4"/>
                <a:stretch>
                  <a:fillRect/>
                </a:stretch>
              </p:blipFill>
              <p:spPr>
                <a:xfrm>
                  <a:off x="7413625" y="2892067"/>
                  <a:ext cx="542637" cy="542637"/>
                </a:xfrm>
                <a:prstGeom prst="rect">
                  <a:avLst/>
                </a:prstGeom>
              </p:spPr>
            </p:pic>
            <p:pic>
              <p:nvPicPr>
                <p:cNvPr id="4109" name="Imagen 4108">
                  <a:extLst>
                    <a:ext uri="{FF2B5EF4-FFF2-40B4-BE49-F238E27FC236}">
                      <a16:creationId xmlns:a16="http://schemas.microsoft.com/office/drawing/2014/main" id="{3CDA8E3C-3024-D8B1-DF4C-390A8E00ED9D}"/>
                    </a:ext>
                  </a:extLst>
                </p:cNvPr>
                <p:cNvPicPr>
                  <a:picLocks noChangeAspect="1"/>
                </p:cNvPicPr>
                <p:nvPr/>
              </p:nvPicPr>
              <p:blipFill>
                <a:blip r:embed="rId3"/>
                <a:stretch>
                  <a:fillRect/>
                </a:stretch>
              </p:blipFill>
              <p:spPr>
                <a:xfrm>
                  <a:off x="8420389" y="1996649"/>
                  <a:ext cx="585066" cy="585066"/>
                </a:xfrm>
                <a:prstGeom prst="rect">
                  <a:avLst/>
                </a:prstGeom>
              </p:spPr>
            </p:pic>
            <p:pic>
              <p:nvPicPr>
                <p:cNvPr id="4110" name="Imagen 4109">
                  <a:extLst>
                    <a:ext uri="{FF2B5EF4-FFF2-40B4-BE49-F238E27FC236}">
                      <a16:creationId xmlns:a16="http://schemas.microsoft.com/office/drawing/2014/main" id="{3EB24F7C-B86C-DFDF-5E3F-C31F89343B30}"/>
                    </a:ext>
                  </a:extLst>
                </p:cNvPr>
                <p:cNvPicPr>
                  <a:picLocks noChangeAspect="1"/>
                </p:cNvPicPr>
                <p:nvPr/>
              </p:nvPicPr>
              <p:blipFill>
                <a:blip r:embed="rId4"/>
                <a:stretch>
                  <a:fillRect/>
                </a:stretch>
              </p:blipFill>
              <p:spPr>
                <a:xfrm>
                  <a:off x="7413625" y="2020972"/>
                  <a:ext cx="542637" cy="542637"/>
                </a:xfrm>
                <a:prstGeom prst="rect">
                  <a:avLst/>
                </a:prstGeom>
              </p:spPr>
            </p:pic>
            <p:pic>
              <p:nvPicPr>
                <p:cNvPr id="4111" name="Imagen 4110">
                  <a:extLst>
                    <a:ext uri="{FF2B5EF4-FFF2-40B4-BE49-F238E27FC236}">
                      <a16:creationId xmlns:a16="http://schemas.microsoft.com/office/drawing/2014/main" id="{84AC86AF-E440-E90F-B00E-45561B88D2DC}"/>
                    </a:ext>
                  </a:extLst>
                </p:cNvPr>
                <p:cNvPicPr>
                  <a:picLocks noChangeAspect="1"/>
                </p:cNvPicPr>
                <p:nvPr/>
              </p:nvPicPr>
              <p:blipFill>
                <a:blip r:embed="rId3"/>
                <a:stretch>
                  <a:fillRect/>
                </a:stretch>
              </p:blipFill>
              <p:spPr>
                <a:xfrm>
                  <a:off x="5105312" y="4670469"/>
                  <a:ext cx="585066" cy="585066"/>
                </a:xfrm>
                <a:prstGeom prst="rect">
                  <a:avLst/>
                </a:prstGeom>
              </p:spPr>
            </p:pic>
            <p:pic>
              <p:nvPicPr>
                <p:cNvPr id="4112" name="Imagen 4111">
                  <a:extLst>
                    <a:ext uri="{FF2B5EF4-FFF2-40B4-BE49-F238E27FC236}">
                      <a16:creationId xmlns:a16="http://schemas.microsoft.com/office/drawing/2014/main" id="{161A5BF2-3A23-3EC5-B88A-CB116F447802}"/>
                    </a:ext>
                  </a:extLst>
                </p:cNvPr>
                <p:cNvPicPr>
                  <a:picLocks noChangeAspect="1"/>
                </p:cNvPicPr>
                <p:nvPr/>
              </p:nvPicPr>
              <p:blipFill>
                <a:blip r:embed="rId4"/>
                <a:stretch>
                  <a:fillRect/>
                </a:stretch>
              </p:blipFill>
              <p:spPr>
                <a:xfrm>
                  <a:off x="4098548" y="4694792"/>
                  <a:ext cx="542637" cy="542637"/>
                </a:xfrm>
                <a:prstGeom prst="rect">
                  <a:avLst/>
                </a:prstGeom>
              </p:spPr>
            </p:pic>
            <p:cxnSp>
              <p:nvCxnSpPr>
                <p:cNvPr id="4113" name="Conector recto 4112">
                  <a:extLst>
                    <a:ext uri="{FF2B5EF4-FFF2-40B4-BE49-F238E27FC236}">
                      <a16:creationId xmlns:a16="http://schemas.microsoft.com/office/drawing/2014/main" id="{BDC2003A-B6B0-2E22-5694-1217510B4D71}"/>
                    </a:ext>
                  </a:extLst>
                </p:cNvPr>
                <p:cNvCxnSpPr>
                  <a:stCxn id="4112" idx="3"/>
                  <a:endCxn id="4111" idx="1"/>
                </p:cNvCxnSpPr>
                <p:nvPr/>
              </p:nvCxnSpPr>
              <p:spPr>
                <a:xfrm flipV="1">
                  <a:off x="4641185" y="4963002"/>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4114" name="Conector recto 4113">
                  <a:extLst>
                    <a:ext uri="{FF2B5EF4-FFF2-40B4-BE49-F238E27FC236}">
                      <a16:creationId xmlns:a16="http://schemas.microsoft.com/office/drawing/2014/main" id="{F7EDBA68-5550-CA28-C32A-B551F11A9DF8}"/>
                    </a:ext>
                  </a:extLst>
                </p:cNvPr>
                <p:cNvCxnSpPr>
                  <a:cxnSpLocks/>
                  <a:stCxn id="4118" idx="1"/>
                  <a:endCxn id="4110" idx="1"/>
                </p:cNvCxnSpPr>
                <p:nvPr/>
              </p:nvCxnSpPr>
              <p:spPr>
                <a:xfrm flipV="1">
                  <a:off x="5553363" y="2292291"/>
                  <a:ext cx="1860262" cy="1371859"/>
                </a:xfrm>
                <a:prstGeom prst="line">
                  <a:avLst/>
                </a:prstGeom>
              </p:spPr>
              <p:style>
                <a:lnRef idx="2">
                  <a:schemeClr val="accent1"/>
                </a:lnRef>
                <a:fillRef idx="0">
                  <a:schemeClr val="accent1"/>
                </a:fillRef>
                <a:effectRef idx="1">
                  <a:schemeClr val="accent1"/>
                </a:effectRef>
                <a:fontRef idx="minor">
                  <a:schemeClr val="tx1"/>
                </a:fontRef>
              </p:style>
            </p:cxnSp>
            <p:cxnSp>
              <p:nvCxnSpPr>
                <p:cNvPr id="4115" name="Conector recto 4114">
                  <a:extLst>
                    <a:ext uri="{FF2B5EF4-FFF2-40B4-BE49-F238E27FC236}">
                      <a16:creationId xmlns:a16="http://schemas.microsoft.com/office/drawing/2014/main" id="{A76DE991-16B1-92AB-FE25-F1891DF44FB7}"/>
                    </a:ext>
                  </a:extLst>
                </p:cNvPr>
                <p:cNvCxnSpPr>
                  <a:stCxn id="4118" idx="1"/>
                  <a:endCxn id="4108" idx="1"/>
                </p:cNvCxnSpPr>
                <p:nvPr/>
              </p:nvCxnSpPr>
              <p:spPr>
                <a:xfrm flipV="1">
                  <a:off x="5553363" y="3163386"/>
                  <a:ext cx="1860262" cy="500764"/>
                </a:xfrm>
                <a:prstGeom prst="line">
                  <a:avLst/>
                </a:prstGeom>
              </p:spPr>
              <p:style>
                <a:lnRef idx="2">
                  <a:schemeClr val="accent1"/>
                </a:lnRef>
                <a:fillRef idx="0">
                  <a:schemeClr val="accent1"/>
                </a:fillRef>
                <a:effectRef idx="1">
                  <a:schemeClr val="accent1"/>
                </a:effectRef>
                <a:fontRef idx="minor">
                  <a:schemeClr val="tx1"/>
                </a:fontRef>
              </p:style>
            </p:cxnSp>
            <p:cxnSp>
              <p:nvCxnSpPr>
                <p:cNvPr id="4116" name="Conector recto 4115">
                  <a:extLst>
                    <a:ext uri="{FF2B5EF4-FFF2-40B4-BE49-F238E27FC236}">
                      <a16:creationId xmlns:a16="http://schemas.microsoft.com/office/drawing/2014/main" id="{472DCF75-E8E6-2A7D-4ADA-306D0F5EB928}"/>
                    </a:ext>
                  </a:extLst>
                </p:cNvPr>
                <p:cNvCxnSpPr>
                  <a:stCxn id="4118" idx="1"/>
                  <a:endCxn id="4107" idx="1"/>
                </p:cNvCxnSpPr>
                <p:nvPr/>
              </p:nvCxnSpPr>
              <p:spPr>
                <a:xfrm>
                  <a:off x="5553363" y="3664150"/>
                  <a:ext cx="1860262" cy="412760"/>
                </a:xfrm>
                <a:prstGeom prst="line">
                  <a:avLst/>
                </a:prstGeom>
              </p:spPr>
              <p:style>
                <a:lnRef idx="2">
                  <a:schemeClr val="accent1"/>
                </a:lnRef>
                <a:fillRef idx="0">
                  <a:schemeClr val="accent1"/>
                </a:fillRef>
                <a:effectRef idx="1">
                  <a:schemeClr val="accent1"/>
                </a:effectRef>
                <a:fontRef idx="minor">
                  <a:schemeClr val="tx1"/>
                </a:fontRef>
              </p:style>
            </p:cxnSp>
            <p:cxnSp>
              <p:nvCxnSpPr>
                <p:cNvPr id="4117" name="Conector recto 4116">
                  <a:extLst>
                    <a:ext uri="{FF2B5EF4-FFF2-40B4-BE49-F238E27FC236}">
                      <a16:creationId xmlns:a16="http://schemas.microsoft.com/office/drawing/2014/main" id="{65ECAB68-7AAE-A6EB-4FAD-48D37534C3FE}"/>
                    </a:ext>
                  </a:extLst>
                </p:cNvPr>
                <p:cNvCxnSpPr>
                  <a:stCxn id="4118" idx="1"/>
                  <a:endCxn id="4105" idx="1"/>
                </p:cNvCxnSpPr>
                <p:nvPr/>
              </p:nvCxnSpPr>
              <p:spPr>
                <a:xfrm>
                  <a:off x="5553363" y="3664150"/>
                  <a:ext cx="1860262" cy="1283855"/>
                </a:xfrm>
                <a:prstGeom prst="line">
                  <a:avLst/>
                </a:prstGeom>
              </p:spPr>
              <p:style>
                <a:lnRef idx="2">
                  <a:schemeClr val="accent1"/>
                </a:lnRef>
                <a:fillRef idx="0">
                  <a:schemeClr val="accent1"/>
                </a:fillRef>
                <a:effectRef idx="1">
                  <a:schemeClr val="accent1"/>
                </a:effectRef>
                <a:fontRef idx="minor">
                  <a:schemeClr val="tx1"/>
                </a:fontRef>
              </p:style>
            </p:cxnSp>
            <p:pic>
              <p:nvPicPr>
                <p:cNvPr id="4118" name="Imagen 4117">
                  <a:extLst>
                    <a:ext uri="{FF2B5EF4-FFF2-40B4-BE49-F238E27FC236}">
                      <a16:creationId xmlns:a16="http://schemas.microsoft.com/office/drawing/2014/main" id="{5763CC12-6D1A-E387-AE92-EF5BBC88E3E7}"/>
                    </a:ext>
                  </a:extLst>
                </p:cNvPr>
                <p:cNvPicPr>
                  <a:picLocks noChangeAspect="1"/>
                </p:cNvPicPr>
                <p:nvPr/>
              </p:nvPicPr>
              <p:blipFill>
                <a:blip r:embed="rId4"/>
                <a:stretch>
                  <a:fillRect/>
                </a:stretch>
              </p:blipFill>
              <p:spPr>
                <a:xfrm>
                  <a:off x="5553363" y="3392831"/>
                  <a:ext cx="542637" cy="542637"/>
                </a:xfrm>
                <a:prstGeom prst="rect">
                  <a:avLst/>
                </a:prstGeom>
              </p:spPr>
            </p:pic>
            <p:cxnSp>
              <p:nvCxnSpPr>
                <p:cNvPr id="4119" name="Conector recto 4118">
                  <a:extLst>
                    <a:ext uri="{FF2B5EF4-FFF2-40B4-BE49-F238E27FC236}">
                      <a16:creationId xmlns:a16="http://schemas.microsoft.com/office/drawing/2014/main" id="{7034553C-D674-A8D8-0E4D-1033BF433489}"/>
                    </a:ext>
                  </a:extLst>
                </p:cNvPr>
                <p:cNvCxnSpPr>
                  <a:cxnSpLocks/>
                  <a:stCxn id="4122" idx="3"/>
                  <a:endCxn id="4118" idx="1"/>
                </p:cNvCxnSpPr>
                <p:nvPr/>
              </p:nvCxnSpPr>
              <p:spPr>
                <a:xfrm>
                  <a:off x="3402734" y="3657115"/>
                  <a:ext cx="2150629" cy="7035"/>
                </a:xfrm>
                <a:prstGeom prst="line">
                  <a:avLst/>
                </a:prstGeom>
              </p:spPr>
              <p:style>
                <a:lnRef idx="2">
                  <a:schemeClr val="accent1"/>
                </a:lnRef>
                <a:fillRef idx="0">
                  <a:schemeClr val="accent1"/>
                </a:fillRef>
                <a:effectRef idx="1">
                  <a:schemeClr val="accent1"/>
                </a:effectRef>
                <a:fontRef idx="minor">
                  <a:schemeClr val="tx1"/>
                </a:fontRef>
              </p:style>
            </p:cxnSp>
            <p:cxnSp>
              <p:nvCxnSpPr>
                <p:cNvPr id="4120" name="Conector recto 4119">
                  <a:extLst>
                    <a:ext uri="{FF2B5EF4-FFF2-40B4-BE49-F238E27FC236}">
                      <a16:creationId xmlns:a16="http://schemas.microsoft.com/office/drawing/2014/main" id="{13DEE87E-968C-7CD0-F83D-6F8A0028BF8C}"/>
                    </a:ext>
                  </a:extLst>
                </p:cNvPr>
                <p:cNvCxnSpPr>
                  <a:cxnSpLocks/>
                  <a:stCxn id="4103" idx="3"/>
                  <a:endCxn id="4122" idx="1"/>
                </p:cNvCxnSpPr>
                <p:nvPr/>
              </p:nvCxnSpPr>
              <p:spPr>
                <a:xfrm>
                  <a:off x="1939638" y="3651170"/>
                  <a:ext cx="920459" cy="5945"/>
                </a:xfrm>
                <a:prstGeom prst="line">
                  <a:avLst/>
                </a:prstGeom>
              </p:spPr>
              <p:style>
                <a:lnRef idx="2">
                  <a:schemeClr val="accent1"/>
                </a:lnRef>
                <a:fillRef idx="0">
                  <a:schemeClr val="accent1"/>
                </a:fillRef>
                <a:effectRef idx="1">
                  <a:schemeClr val="accent1"/>
                </a:effectRef>
                <a:fontRef idx="minor">
                  <a:schemeClr val="tx1"/>
                </a:fontRef>
              </p:style>
            </p:cxnSp>
            <p:cxnSp>
              <p:nvCxnSpPr>
                <p:cNvPr id="4121" name="Conector recto 4120">
                  <a:extLst>
                    <a:ext uri="{FF2B5EF4-FFF2-40B4-BE49-F238E27FC236}">
                      <a16:creationId xmlns:a16="http://schemas.microsoft.com/office/drawing/2014/main" id="{8A6A42B7-5127-2A54-011A-A614B6D4B676}"/>
                    </a:ext>
                  </a:extLst>
                </p:cNvPr>
                <p:cNvCxnSpPr>
                  <a:cxnSpLocks/>
                  <a:stCxn id="4122" idx="1"/>
                  <a:endCxn id="4112" idx="1"/>
                </p:cNvCxnSpPr>
                <p:nvPr/>
              </p:nvCxnSpPr>
              <p:spPr>
                <a:xfrm>
                  <a:off x="2860097" y="3657115"/>
                  <a:ext cx="1238451" cy="1308996"/>
                </a:xfrm>
                <a:prstGeom prst="line">
                  <a:avLst/>
                </a:prstGeom>
              </p:spPr>
              <p:style>
                <a:lnRef idx="2">
                  <a:schemeClr val="accent1"/>
                </a:lnRef>
                <a:fillRef idx="0">
                  <a:schemeClr val="accent1"/>
                </a:fillRef>
                <a:effectRef idx="1">
                  <a:schemeClr val="accent1"/>
                </a:effectRef>
                <a:fontRef idx="minor">
                  <a:schemeClr val="tx1"/>
                </a:fontRef>
              </p:style>
            </p:cxnSp>
            <p:pic>
              <p:nvPicPr>
                <p:cNvPr id="4122" name="Imagen 4121">
                  <a:extLst>
                    <a:ext uri="{FF2B5EF4-FFF2-40B4-BE49-F238E27FC236}">
                      <a16:creationId xmlns:a16="http://schemas.microsoft.com/office/drawing/2014/main" id="{3A9E0AE0-69C4-E730-E243-953FAB74BFCF}"/>
                    </a:ext>
                  </a:extLst>
                </p:cNvPr>
                <p:cNvPicPr>
                  <a:picLocks noChangeAspect="1"/>
                </p:cNvPicPr>
                <p:nvPr/>
              </p:nvPicPr>
              <p:blipFill>
                <a:blip r:embed="rId4"/>
                <a:stretch>
                  <a:fillRect/>
                </a:stretch>
              </p:blipFill>
              <p:spPr>
                <a:xfrm>
                  <a:off x="2860097" y="3385796"/>
                  <a:ext cx="542637" cy="542637"/>
                </a:xfrm>
                <a:prstGeom prst="rect">
                  <a:avLst/>
                </a:prstGeom>
              </p:spPr>
            </p:pic>
            <p:cxnSp>
              <p:nvCxnSpPr>
                <p:cNvPr id="4123" name="Conector recto 4122">
                  <a:extLst>
                    <a:ext uri="{FF2B5EF4-FFF2-40B4-BE49-F238E27FC236}">
                      <a16:creationId xmlns:a16="http://schemas.microsoft.com/office/drawing/2014/main" id="{ADA8855E-7511-2E38-6330-CA183292A605}"/>
                    </a:ext>
                  </a:extLst>
                </p:cNvPr>
                <p:cNvCxnSpPr/>
                <p:nvPr/>
              </p:nvCxnSpPr>
              <p:spPr>
                <a:xfrm flipV="1">
                  <a:off x="7956262" y="4944896"/>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4124" name="Conector recto 4123">
                  <a:extLst>
                    <a:ext uri="{FF2B5EF4-FFF2-40B4-BE49-F238E27FC236}">
                      <a16:creationId xmlns:a16="http://schemas.microsoft.com/office/drawing/2014/main" id="{83AD9147-CFC0-8E12-2837-39C22E7F57F7}"/>
                    </a:ext>
                  </a:extLst>
                </p:cNvPr>
                <p:cNvCxnSpPr/>
                <p:nvPr/>
              </p:nvCxnSpPr>
              <p:spPr>
                <a:xfrm flipV="1">
                  <a:off x="7956262" y="4073801"/>
                  <a:ext cx="464127" cy="3109"/>
                </a:xfrm>
                <a:prstGeom prst="line">
                  <a:avLst/>
                </a:prstGeom>
              </p:spPr>
              <p:style>
                <a:lnRef idx="2">
                  <a:schemeClr val="accent1"/>
                </a:lnRef>
                <a:fillRef idx="0">
                  <a:schemeClr val="accent1"/>
                </a:fillRef>
                <a:effectRef idx="1">
                  <a:schemeClr val="accent1"/>
                </a:effectRef>
                <a:fontRef idx="minor">
                  <a:schemeClr val="tx1"/>
                </a:fontRef>
              </p:style>
            </p:cxnSp>
            <p:cxnSp>
              <p:nvCxnSpPr>
                <p:cNvPr id="4125" name="Conector recto 4124">
                  <a:extLst>
                    <a:ext uri="{FF2B5EF4-FFF2-40B4-BE49-F238E27FC236}">
                      <a16:creationId xmlns:a16="http://schemas.microsoft.com/office/drawing/2014/main" id="{140582F8-391B-9D5D-3112-6455950745DE}"/>
                    </a:ext>
                  </a:extLst>
                </p:cNvPr>
                <p:cNvCxnSpPr/>
                <p:nvPr/>
              </p:nvCxnSpPr>
              <p:spPr>
                <a:xfrm flipV="1">
                  <a:off x="7956262" y="2289182"/>
                  <a:ext cx="464127" cy="3109"/>
                </a:xfrm>
                <a:prstGeom prst="line">
                  <a:avLst/>
                </a:prstGeom>
              </p:spPr>
              <p:style>
                <a:lnRef idx="2">
                  <a:schemeClr val="accent1"/>
                </a:lnRef>
                <a:fillRef idx="0">
                  <a:schemeClr val="accent1"/>
                </a:fillRef>
                <a:effectRef idx="1">
                  <a:schemeClr val="accent1"/>
                </a:effectRef>
                <a:fontRef idx="minor">
                  <a:schemeClr val="tx1"/>
                </a:fontRef>
              </p:style>
            </p:cxnSp>
          </p:grpSp>
          <p:sp>
            <p:nvSpPr>
              <p:cNvPr id="4102" name="Rectángulo redondeado 4101">
                <a:extLst>
                  <a:ext uri="{FF2B5EF4-FFF2-40B4-BE49-F238E27FC236}">
                    <a16:creationId xmlns:a16="http://schemas.microsoft.com/office/drawing/2014/main" id="{B262BBDA-1E47-E11B-DE16-30C895CC7CEF}"/>
                  </a:ext>
                </a:extLst>
              </p:cNvPr>
              <p:cNvSpPr/>
              <p:nvPr/>
            </p:nvSpPr>
            <p:spPr>
              <a:xfrm>
                <a:off x="1640793" y="2570166"/>
                <a:ext cx="344719" cy="407120"/>
              </a:xfrm>
              <a:prstGeom prst="round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600" dirty="0">
                    <a:solidFill>
                      <a:schemeClr val="accent5">
                        <a:lumMod val="60000"/>
                        <a:lumOff val="40000"/>
                      </a:schemeClr>
                    </a:solidFill>
                    <a:ea typeface="Blogger Sans" panose="02000506030000020004" pitchFamily="2" charset="0"/>
                    <a:cs typeface="Verdana" panose="020B0604030504040204" pitchFamily="34" charset="0"/>
                  </a:rPr>
                  <a:t>A</a:t>
                </a:r>
                <a:endParaRPr lang="es-ES" sz="1600" i="1" dirty="0">
                  <a:solidFill>
                    <a:schemeClr val="accent5">
                      <a:lumMod val="60000"/>
                      <a:lumOff val="40000"/>
                    </a:schemeClr>
                  </a:solidFill>
                  <a:ea typeface="Blogger Sans" panose="02000506030000020004" pitchFamily="2" charset="0"/>
                  <a:cs typeface="Verdana" panose="020B0604030504040204" pitchFamily="34" charset="0"/>
                </a:endParaRPr>
              </a:p>
            </p:txBody>
          </p:sp>
        </p:grpSp>
      </p:grpSp>
      <p:cxnSp>
        <p:nvCxnSpPr>
          <p:cNvPr id="4148" name="Conector recto de flecha 4147">
            <a:extLst>
              <a:ext uri="{FF2B5EF4-FFF2-40B4-BE49-F238E27FC236}">
                <a16:creationId xmlns:a16="http://schemas.microsoft.com/office/drawing/2014/main" id="{09545EC5-44CD-1A46-5F68-51F2774031D0}"/>
              </a:ext>
            </a:extLst>
          </p:cNvPr>
          <p:cNvCxnSpPr>
            <a:cxnSpLocks/>
          </p:cNvCxnSpPr>
          <p:nvPr/>
        </p:nvCxnSpPr>
        <p:spPr>
          <a:xfrm>
            <a:off x="2168832" y="3184993"/>
            <a:ext cx="338782"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23559" name="Grupo 23558">
            <a:extLst>
              <a:ext uri="{FF2B5EF4-FFF2-40B4-BE49-F238E27FC236}">
                <a16:creationId xmlns:a16="http://schemas.microsoft.com/office/drawing/2014/main" id="{6CB0F64E-E0FA-9617-506E-0BAAFBCDC590}"/>
              </a:ext>
            </a:extLst>
          </p:cNvPr>
          <p:cNvGrpSpPr/>
          <p:nvPr/>
        </p:nvGrpSpPr>
        <p:grpSpPr>
          <a:xfrm>
            <a:off x="3135536" y="2011140"/>
            <a:ext cx="4321617" cy="2302963"/>
            <a:chOff x="2607497" y="1909540"/>
            <a:chExt cx="4321617" cy="2302963"/>
          </a:xfrm>
        </p:grpSpPr>
        <p:cxnSp>
          <p:nvCxnSpPr>
            <p:cNvPr id="4149" name="Conector recto de flecha 4148">
              <a:extLst>
                <a:ext uri="{FF2B5EF4-FFF2-40B4-BE49-F238E27FC236}">
                  <a16:creationId xmlns:a16="http://schemas.microsoft.com/office/drawing/2014/main" id="{0C1DC22F-84C5-8955-E177-8468CB5F1E7F}"/>
                </a:ext>
              </a:extLst>
            </p:cNvPr>
            <p:cNvCxnSpPr>
              <a:cxnSpLocks/>
            </p:cNvCxnSpPr>
            <p:nvPr/>
          </p:nvCxnSpPr>
          <p:spPr>
            <a:xfrm flipV="1">
              <a:off x="2818416" y="3060034"/>
              <a:ext cx="1548213" cy="3204"/>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1" name="Conector recto de flecha 4150">
              <a:extLst>
                <a:ext uri="{FF2B5EF4-FFF2-40B4-BE49-F238E27FC236}">
                  <a16:creationId xmlns:a16="http://schemas.microsoft.com/office/drawing/2014/main" id="{7EBB5882-7736-E86D-AE9A-F66FF9335A2A}"/>
                </a:ext>
              </a:extLst>
            </p:cNvPr>
            <p:cNvCxnSpPr>
              <a:cxnSpLocks/>
            </p:cNvCxnSpPr>
            <p:nvPr/>
          </p:nvCxnSpPr>
          <p:spPr>
            <a:xfrm>
              <a:off x="2607497" y="3430804"/>
              <a:ext cx="675008" cy="68455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4" name="Conector recto de flecha 4153">
              <a:extLst>
                <a:ext uri="{FF2B5EF4-FFF2-40B4-BE49-F238E27FC236}">
                  <a16:creationId xmlns:a16="http://schemas.microsoft.com/office/drawing/2014/main" id="{6909B895-B6BE-CA0E-D66E-7D512E16C991}"/>
                </a:ext>
              </a:extLst>
            </p:cNvPr>
            <p:cNvCxnSpPr>
              <a:cxnSpLocks/>
            </p:cNvCxnSpPr>
            <p:nvPr/>
          </p:nvCxnSpPr>
          <p:spPr>
            <a:xfrm flipV="1">
              <a:off x="4816444" y="2007976"/>
              <a:ext cx="1188861" cy="873877"/>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6" name="Conector recto de flecha 4155">
              <a:extLst>
                <a:ext uri="{FF2B5EF4-FFF2-40B4-BE49-F238E27FC236}">
                  <a16:creationId xmlns:a16="http://schemas.microsoft.com/office/drawing/2014/main" id="{3365A312-68C7-585F-CD04-BB594C53920B}"/>
                </a:ext>
              </a:extLst>
            </p:cNvPr>
            <p:cNvCxnSpPr>
              <a:cxnSpLocks/>
            </p:cNvCxnSpPr>
            <p:nvPr/>
          </p:nvCxnSpPr>
          <p:spPr>
            <a:xfrm>
              <a:off x="5004795" y="3243851"/>
              <a:ext cx="1069159" cy="195532"/>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9" name="Conector recto de flecha 4158">
              <a:extLst>
                <a:ext uri="{FF2B5EF4-FFF2-40B4-BE49-F238E27FC236}">
                  <a16:creationId xmlns:a16="http://schemas.microsoft.com/office/drawing/2014/main" id="{B6DBBDD0-44D7-E8FB-98F8-3462E183240C}"/>
                </a:ext>
              </a:extLst>
            </p:cNvPr>
            <p:cNvCxnSpPr>
              <a:cxnSpLocks/>
            </p:cNvCxnSpPr>
            <p:nvPr/>
          </p:nvCxnSpPr>
          <p:spPr>
            <a:xfrm>
              <a:off x="4993557" y="3445635"/>
              <a:ext cx="1092229" cy="727102"/>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554" name="Conector recto de flecha 23553">
              <a:extLst>
                <a:ext uri="{FF2B5EF4-FFF2-40B4-BE49-F238E27FC236}">
                  <a16:creationId xmlns:a16="http://schemas.microsoft.com/office/drawing/2014/main" id="{875D2948-6F80-D5F5-5B09-A62CF8A908B1}"/>
                </a:ext>
              </a:extLst>
            </p:cNvPr>
            <p:cNvCxnSpPr>
              <a:cxnSpLocks/>
            </p:cNvCxnSpPr>
            <p:nvPr/>
          </p:nvCxnSpPr>
          <p:spPr>
            <a:xfrm>
              <a:off x="6590332" y="1909540"/>
              <a:ext cx="338782"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555" name="Conector recto de flecha 23554">
              <a:extLst>
                <a:ext uri="{FF2B5EF4-FFF2-40B4-BE49-F238E27FC236}">
                  <a16:creationId xmlns:a16="http://schemas.microsoft.com/office/drawing/2014/main" id="{1FA912B0-B946-0BCD-933F-06591378C3D0}"/>
                </a:ext>
              </a:extLst>
            </p:cNvPr>
            <p:cNvCxnSpPr>
              <a:cxnSpLocks/>
            </p:cNvCxnSpPr>
            <p:nvPr/>
          </p:nvCxnSpPr>
          <p:spPr>
            <a:xfrm>
              <a:off x="6575751" y="3461844"/>
              <a:ext cx="338782"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556" name="Conector recto de flecha 23555">
              <a:extLst>
                <a:ext uri="{FF2B5EF4-FFF2-40B4-BE49-F238E27FC236}">
                  <a16:creationId xmlns:a16="http://schemas.microsoft.com/office/drawing/2014/main" id="{4A344479-9A27-5924-F239-EDC3076E1A78}"/>
                </a:ext>
              </a:extLst>
            </p:cNvPr>
            <p:cNvCxnSpPr>
              <a:cxnSpLocks/>
            </p:cNvCxnSpPr>
            <p:nvPr/>
          </p:nvCxnSpPr>
          <p:spPr>
            <a:xfrm>
              <a:off x="6575751" y="4209229"/>
              <a:ext cx="338782"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558" name="Conector recto de flecha 23557">
              <a:extLst>
                <a:ext uri="{FF2B5EF4-FFF2-40B4-BE49-F238E27FC236}">
                  <a16:creationId xmlns:a16="http://schemas.microsoft.com/office/drawing/2014/main" id="{C3CAA397-B5CB-25C7-77C8-A754270B727C}"/>
                </a:ext>
              </a:extLst>
            </p:cNvPr>
            <p:cNvCxnSpPr>
              <a:cxnSpLocks/>
            </p:cNvCxnSpPr>
            <p:nvPr/>
          </p:nvCxnSpPr>
          <p:spPr>
            <a:xfrm>
              <a:off x="3741221" y="4212503"/>
              <a:ext cx="338782"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pic>
        <p:nvPicPr>
          <p:cNvPr id="5" name="Imagen 4">
            <a:extLst>
              <a:ext uri="{FF2B5EF4-FFF2-40B4-BE49-F238E27FC236}">
                <a16:creationId xmlns:a16="http://schemas.microsoft.com/office/drawing/2014/main" id="{55F84F1A-564E-C3D2-852A-CD9BE11D0032}"/>
              </a:ext>
            </a:extLst>
          </p:cNvPr>
          <p:cNvPicPr>
            <a:picLocks noChangeAspect="1"/>
          </p:cNvPicPr>
          <p:nvPr/>
        </p:nvPicPr>
        <p:blipFill>
          <a:blip r:embed="rId10"/>
          <a:stretch>
            <a:fillRect/>
          </a:stretch>
        </p:blipFill>
        <p:spPr>
          <a:xfrm>
            <a:off x="8314795" y="2152640"/>
            <a:ext cx="3911600" cy="1054100"/>
          </a:xfrm>
          <a:prstGeom prst="rect">
            <a:avLst/>
          </a:prstGeom>
        </p:spPr>
      </p:pic>
      <p:sp>
        <p:nvSpPr>
          <p:cNvPr id="26" name="CuadroTexto 25">
            <a:extLst>
              <a:ext uri="{FF2B5EF4-FFF2-40B4-BE49-F238E27FC236}">
                <a16:creationId xmlns:a16="http://schemas.microsoft.com/office/drawing/2014/main" id="{207E47DC-7150-FE20-10E3-29CC1B2B76EE}"/>
              </a:ext>
            </a:extLst>
          </p:cNvPr>
          <p:cNvSpPr txBox="1"/>
          <p:nvPr/>
        </p:nvSpPr>
        <p:spPr>
          <a:xfrm>
            <a:off x="1843790" y="-2773180"/>
            <a:ext cx="184731" cy="369332"/>
          </a:xfrm>
          <a:prstGeom prst="rect">
            <a:avLst/>
          </a:prstGeom>
          <a:noFill/>
        </p:spPr>
        <p:txBody>
          <a:bodyPr wrap="none" rtlCol="0">
            <a:spAutoFit/>
          </a:bodyPr>
          <a:lstStyle/>
          <a:p>
            <a:endParaRPr lang="es-ES" dirty="0"/>
          </a:p>
        </p:txBody>
      </p:sp>
      <p:sp>
        <p:nvSpPr>
          <p:cNvPr id="8" name="CuadroTexto 7">
            <a:extLst>
              <a:ext uri="{FF2B5EF4-FFF2-40B4-BE49-F238E27FC236}">
                <a16:creationId xmlns:a16="http://schemas.microsoft.com/office/drawing/2014/main" id="{B438082F-57F2-AF78-82BC-4B78564B91FD}"/>
              </a:ext>
            </a:extLst>
          </p:cNvPr>
          <p:cNvSpPr txBox="1"/>
          <p:nvPr/>
        </p:nvSpPr>
        <p:spPr>
          <a:xfrm>
            <a:off x="808359" y="5288721"/>
            <a:ext cx="6677008" cy="584775"/>
          </a:xfrm>
          <a:prstGeom prst="rect">
            <a:avLst/>
          </a:prstGeom>
          <a:noFill/>
        </p:spPr>
        <p:txBody>
          <a:bodyPr wrap="square" rtlCol="0">
            <a:spAutoFit/>
          </a:bodyPr>
          <a:lstStyle/>
          <a:p>
            <a:pPr marL="342900" indent="-342900">
              <a:buFont typeface="Arial" panose="020B0604020202020204" pitchFamily="34" charset="0"/>
              <a:buChar char="•"/>
            </a:pPr>
            <a:r>
              <a:rPr lang="es-ES" sz="1600" dirty="0">
                <a:solidFill>
                  <a:schemeClr val="accent1">
                    <a:lumMod val="75000"/>
                  </a:schemeClr>
                </a:solidFill>
                <a:ea typeface="Verdana" panose="020B0604030504040204" pitchFamily="34" charset="0"/>
                <a:cs typeface="Verdana" panose="020B0604030504040204" pitchFamily="34" charset="0"/>
              </a:rPr>
              <a:t>La replicación </a:t>
            </a:r>
            <a:r>
              <a:rPr lang="es-ES" sz="1600" dirty="0" err="1">
                <a:solidFill>
                  <a:schemeClr val="accent1">
                    <a:lumMod val="75000"/>
                  </a:schemeClr>
                </a:solidFill>
                <a:ea typeface="Verdana" panose="020B0604030504040204" pitchFamily="34" charset="0"/>
                <a:cs typeface="Verdana" panose="020B0604030504040204" pitchFamily="34" charset="0"/>
              </a:rPr>
              <a:t>multicast</a:t>
            </a:r>
            <a:r>
              <a:rPr lang="es-ES" sz="1600" dirty="0">
                <a:solidFill>
                  <a:schemeClr val="accent1">
                    <a:lumMod val="75000"/>
                  </a:schemeClr>
                </a:solidFill>
                <a:ea typeface="Verdana" panose="020B0604030504040204" pitchFamily="34" charset="0"/>
                <a:cs typeface="Verdana" panose="020B0604030504040204" pitchFamily="34" charset="0"/>
              </a:rPr>
              <a:t> construye ”árboles” entre emisor y receptores óptimos desde el punto de vista de consumo de ancho de banda</a:t>
            </a:r>
          </a:p>
        </p:txBody>
      </p:sp>
    </p:spTree>
    <p:extLst>
      <p:ext uri="{BB962C8B-B14F-4D97-AF65-F5344CB8AC3E}">
        <p14:creationId xmlns:p14="http://schemas.microsoft.com/office/powerpoint/2010/main" val="464487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59"/>
                                        </p:tgtEl>
                                        <p:attrNameLst>
                                          <p:attrName>style.visibility</p:attrName>
                                        </p:attrNameLst>
                                      </p:cBhvr>
                                      <p:to>
                                        <p:strVal val="visible"/>
                                      </p:to>
                                    </p:set>
                                    <p:animEffect transition="in" filter="wipe(left)">
                                      <p:cBhvr>
                                        <p:cTn id="11" dur="500"/>
                                        <p:tgtEl>
                                          <p:spTgt spid="59"/>
                                        </p:tgtEl>
                                      </p:cBhvr>
                                    </p:animEffect>
                                  </p:childTnLst>
                                </p:cTn>
                              </p:par>
                              <p:par>
                                <p:cTn id="12" presetID="22" presetClass="entr" presetSubtype="8" fill="hold" nodeType="withEffect">
                                  <p:stCondLst>
                                    <p:cond delay="0"/>
                                  </p:stCondLst>
                                  <p:childTnLst>
                                    <p:set>
                                      <p:cBhvr>
                                        <p:cTn id="13" dur="1" fill="hold">
                                          <p:stCondLst>
                                            <p:cond delay="0"/>
                                          </p:stCondLst>
                                        </p:cTn>
                                        <p:tgtEl>
                                          <p:spTgt spid="23557"/>
                                        </p:tgtEl>
                                        <p:attrNameLst>
                                          <p:attrName>style.visibility</p:attrName>
                                        </p:attrNameLst>
                                      </p:cBhvr>
                                      <p:to>
                                        <p:strVal val="visible"/>
                                      </p:to>
                                    </p:set>
                                    <p:animEffect transition="in" filter="wipe(left)">
                                      <p:cBhvr>
                                        <p:cTn id="14" dur="1000"/>
                                        <p:tgtEl>
                                          <p:spTgt spid="23557"/>
                                        </p:tgtEl>
                                      </p:cBhvr>
                                    </p:animEffect>
                                  </p:childTnLst>
                                </p:cTn>
                              </p:par>
                              <p:par>
                                <p:cTn id="15" presetID="22" presetClass="entr" presetSubtype="8" fill="hold" nodeType="withEffect">
                                  <p:stCondLst>
                                    <p:cond delay="0"/>
                                  </p:stCondLst>
                                  <p:childTnLst>
                                    <p:set>
                                      <p:cBhvr>
                                        <p:cTn id="16" dur="1" fill="hold">
                                          <p:stCondLst>
                                            <p:cond delay="0"/>
                                          </p:stCondLst>
                                        </p:cTn>
                                        <p:tgtEl>
                                          <p:spTgt spid="23561"/>
                                        </p:tgtEl>
                                        <p:attrNameLst>
                                          <p:attrName>style.visibility</p:attrName>
                                        </p:attrNameLst>
                                      </p:cBhvr>
                                      <p:to>
                                        <p:strVal val="visible"/>
                                      </p:to>
                                    </p:set>
                                    <p:animEffect transition="in" filter="wipe(left)">
                                      <p:cBhvr>
                                        <p:cTn id="17" dur="1000"/>
                                        <p:tgtEl>
                                          <p:spTgt spid="23561"/>
                                        </p:tgtEl>
                                      </p:cBhvr>
                                    </p:animEffect>
                                  </p:childTnLst>
                                </p:cTn>
                              </p:par>
                              <p:par>
                                <p:cTn id="18" presetID="22" presetClass="entr" presetSubtype="8" fill="hold" nodeType="withEffect">
                                  <p:stCondLst>
                                    <p:cond delay="0"/>
                                  </p:stCondLst>
                                  <p:childTnLst>
                                    <p:set>
                                      <p:cBhvr>
                                        <p:cTn id="19" dur="1" fill="hold">
                                          <p:stCondLst>
                                            <p:cond delay="0"/>
                                          </p:stCondLst>
                                        </p:cTn>
                                        <p:tgtEl>
                                          <p:spTgt spid="62"/>
                                        </p:tgtEl>
                                        <p:attrNameLst>
                                          <p:attrName>style.visibility</p:attrName>
                                        </p:attrNameLst>
                                      </p:cBhvr>
                                      <p:to>
                                        <p:strVal val="visible"/>
                                      </p:to>
                                    </p:set>
                                    <p:animEffect transition="in" filter="wipe(left)">
                                      <p:cBhvr>
                                        <p:cTn id="20" dur="1000"/>
                                        <p:tgtEl>
                                          <p:spTgt spid="62"/>
                                        </p:tgtEl>
                                      </p:cBhvr>
                                    </p:animEffect>
                                  </p:childTnLst>
                                </p:cTn>
                              </p:par>
                            </p:childTnLst>
                          </p:cTn>
                        </p:par>
                        <p:par>
                          <p:cTn id="21" fill="hold">
                            <p:stCondLst>
                              <p:cond delay="1000"/>
                            </p:stCondLst>
                            <p:childTnLst>
                              <p:par>
                                <p:cTn id="22" presetID="1" presetClass="entr" presetSubtype="0" fill="hold" nodeType="afterEffect">
                                  <p:stCondLst>
                                    <p:cond delay="500"/>
                                  </p:stCondLst>
                                  <p:childTnLst>
                                    <p:set>
                                      <p:cBhvr>
                                        <p:cTn id="23" dur="1" fill="hold">
                                          <p:stCondLst>
                                            <p:cond delay="0"/>
                                          </p:stCondLst>
                                        </p:cTn>
                                        <p:tgtEl>
                                          <p:spTgt spid="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4127"/>
                                        </p:tgtEl>
                                        <p:attrNameLst>
                                          <p:attrName>style.visibility</p:attrName>
                                        </p:attrNameLst>
                                      </p:cBhvr>
                                      <p:to>
                                        <p:strVal val="visible"/>
                                      </p:to>
                                    </p:set>
                                  </p:childTnLst>
                                </p:cTn>
                              </p:par>
                              <p:par>
                                <p:cTn id="28" presetID="22" presetClass="entr" presetSubtype="8" fill="hold" nodeType="withEffect">
                                  <p:stCondLst>
                                    <p:cond delay="0"/>
                                  </p:stCondLst>
                                  <p:childTnLst>
                                    <p:set>
                                      <p:cBhvr>
                                        <p:cTn id="29" dur="1" fill="hold">
                                          <p:stCondLst>
                                            <p:cond delay="0"/>
                                          </p:stCondLst>
                                        </p:cTn>
                                        <p:tgtEl>
                                          <p:spTgt spid="4148"/>
                                        </p:tgtEl>
                                        <p:attrNameLst>
                                          <p:attrName>style.visibility</p:attrName>
                                        </p:attrNameLst>
                                      </p:cBhvr>
                                      <p:to>
                                        <p:strVal val="visible"/>
                                      </p:to>
                                    </p:set>
                                    <p:animEffect transition="in" filter="wipe(left)">
                                      <p:cBhvr>
                                        <p:cTn id="30" dur="500"/>
                                        <p:tgtEl>
                                          <p:spTgt spid="4148"/>
                                        </p:tgtEl>
                                      </p:cBhvr>
                                    </p:animEffect>
                                  </p:childTnLst>
                                </p:cTn>
                              </p:par>
                              <p:par>
                                <p:cTn id="31" presetID="22" presetClass="entr" presetSubtype="8" fill="hold" nodeType="withEffect">
                                  <p:stCondLst>
                                    <p:cond delay="0"/>
                                  </p:stCondLst>
                                  <p:childTnLst>
                                    <p:set>
                                      <p:cBhvr>
                                        <p:cTn id="32" dur="1" fill="hold">
                                          <p:stCondLst>
                                            <p:cond delay="0"/>
                                          </p:stCondLst>
                                        </p:cTn>
                                        <p:tgtEl>
                                          <p:spTgt spid="23559"/>
                                        </p:tgtEl>
                                        <p:attrNameLst>
                                          <p:attrName>style.visibility</p:attrName>
                                        </p:attrNameLst>
                                      </p:cBhvr>
                                      <p:to>
                                        <p:strVal val="visible"/>
                                      </p:to>
                                    </p:set>
                                    <p:animEffect transition="in" filter="wipe(left)">
                                      <p:cBhvr>
                                        <p:cTn id="33" dur="2000"/>
                                        <p:tgtEl>
                                          <p:spTgt spid="23559"/>
                                        </p:tgtEl>
                                      </p:cBhvr>
                                    </p:animEffect>
                                  </p:childTnLst>
                                </p:cTn>
                              </p:par>
                            </p:childTnLst>
                          </p:cTn>
                        </p:par>
                        <p:par>
                          <p:cTn id="34" fill="hold">
                            <p:stCondLst>
                              <p:cond delay="2000"/>
                            </p:stCondLst>
                            <p:childTnLst>
                              <p:par>
                                <p:cTn id="35" presetID="1" presetClass="entr" presetSubtype="0" fill="hold" nodeType="afterEffect">
                                  <p:stCondLst>
                                    <p:cond delay="500"/>
                                  </p:stCondLst>
                                  <p:childTnLst>
                                    <p:set>
                                      <p:cBhvr>
                                        <p:cTn id="36" dur="1" fill="hold">
                                          <p:stCondLst>
                                            <p:cond delay="0"/>
                                          </p:stCondLst>
                                        </p:cTn>
                                        <p:tgtEl>
                                          <p:spTgt spid="13"/>
                                        </p:tgtEl>
                                        <p:attrNameLst>
                                          <p:attrName>style.visibility</p:attrName>
                                        </p:attrNameLst>
                                      </p:cBhvr>
                                      <p:to>
                                        <p:strVal val="visible"/>
                                      </p:to>
                                    </p:set>
                                  </p:childTnLst>
                                </p:cTn>
                              </p:par>
                            </p:childTnLst>
                          </p:cTn>
                        </p:par>
                        <p:par>
                          <p:cTn id="37" fill="hold">
                            <p:stCondLst>
                              <p:cond delay="2500"/>
                            </p:stCondLst>
                            <p:childTnLst>
                              <p:par>
                                <p:cTn id="38" presetID="22" presetClass="entr" presetSubtype="8" fill="hold" grpId="0" nodeType="after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left)">
                                      <p:cBhvr>
                                        <p:cTn id="4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a:extLst>
              <a:ext uri="{FF2B5EF4-FFF2-40B4-BE49-F238E27FC236}">
                <a16:creationId xmlns:a16="http://schemas.microsoft.com/office/drawing/2014/main" id="{2F66531B-91A8-3CA2-B401-02D6708D61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79738" y="1096289"/>
            <a:ext cx="4654617" cy="4665417"/>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7E20AF83-0C1B-DDCB-F096-C94A57FF4386}"/>
              </a:ext>
            </a:extLst>
          </p:cNvPr>
          <p:cNvSpPr txBox="1"/>
          <p:nvPr/>
        </p:nvSpPr>
        <p:spPr>
          <a:xfrm>
            <a:off x="4173280" y="205039"/>
            <a:ext cx="6098874" cy="6447919"/>
          </a:xfrm>
          <a:prstGeom prst="rect">
            <a:avLst/>
          </a:prstGeom>
          <a:noFill/>
        </p:spPr>
        <p:txBody>
          <a:bodyPr wrap="square">
            <a:spAutoFit/>
          </a:bodyPr>
          <a:lstStyle/>
          <a:p>
            <a:pPr algn="ctr"/>
            <a:r>
              <a:rPr lang="es-ES" sz="41300" b="1" dirty="0">
                <a:solidFill>
                  <a:schemeClr val="accent1">
                    <a:lumMod val="75000"/>
                  </a:schemeClr>
                </a:solidFill>
                <a:ea typeface="Blogger Sans" panose="02000506030000020004" pitchFamily="2" charset="0"/>
                <a:cs typeface="Verdana" panose="020B0604030504040204" pitchFamily="34" charset="0"/>
              </a:rPr>
              <a:t>?</a:t>
            </a:r>
          </a:p>
        </p:txBody>
      </p:sp>
    </p:spTree>
    <p:extLst>
      <p:ext uri="{BB962C8B-B14F-4D97-AF65-F5344CB8AC3E}">
        <p14:creationId xmlns:p14="http://schemas.microsoft.com/office/powerpoint/2010/main" val="15072006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descr="Hand gesturing thumb up">
            <a:extLst>
              <a:ext uri="{FF2B5EF4-FFF2-40B4-BE49-F238E27FC236}">
                <a16:creationId xmlns:a16="http://schemas.microsoft.com/office/drawing/2014/main" id="{4E9C560D-CB9F-ED07-EC08-8D14B2A75D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1" t="21378"/>
          <a:stretch/>
        </p:blipFill>
        <p:spPr bwMode="auto">
          <a:xfrm>
            <a:off x="7884543" y="412230"/>
            <a:ext cx="4307457" cy="3016770"/>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77547985-0456-A010-F21B-E071D61B1346}"/>
              </a:ext>
            </a:extLst>
          </p:cNvPr>
          <p:cNvSpPr txBox="1"/>
          <p:nvPr/>
        </p:nvSpPr>
        <p:spPr>
          <a:xfrm>
            <a:off x="1926780" y="5189125"/>
            <a:ext cx="8338439" cy="1477328"/>
          </a:xfrm>
          <a:prstGeom prst="rect">
            <a:avLst/>
          </a:prstGeom>
          <a:noFill/>
        </p:spPr>
        <p:txBody>
          <a:bodyPr wrap="square" rtlCol="0">
            <a:spAutoFit/>
          </a:bodyPr>
          <a:lstStyle>
            <a:defPPr>
              <a:defRPr lang="en-US"/>
            </a:defPPr>
            <a:lvl1pPr indent="0">
              <a:buFont typeface="Arial" panose="020B0604020202020204" pitchFamily="34" charset="0"/>
              <a:buNone/>
              <a:defRPr sz="20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pPr algn="r"/>
            <a:r>
              <a:rPr lang="es-ES" sz="1800" dirty="0">
                <a:solidFill>
                  <a:schemeClr val="accent1">
                    <a:lumMod val="75000"/>
                  </a:schemeClr>
                </a:solidFill>
                <a:latin typeface="Blogger Sans" panose="02000506030000020004" pitchFamily="2" charset="0"/>
                <a:ea typeface="Blogger Sans" panose="02000506030000020004" pitchFamily="2" charset="0"/>
                <a:hlinkClick r:id="rId3">
                  <a:extLst>
                    <a:ext uri="{A12FA001-AC4F-418D-AE19-62706E023703}">
                      <ahyp:hlinkClr xmlns:ahyp="http://schemas.microsoft.com/office/drawing/2018/hyperlinkcolor" val="tx"/>
                    </a:ext>
                  </a:extLst>
                </a:hlinkClick>
              </a:rPr>
              <a:t>www.nopacketloss.es</a:t>
            </a:r>
            <a:endParaRPr lang="es-ES" sz="1800" dirty="0">
              <a:solidFill>
                <a:schemeClr val="accent1">
                  <a:lumMod val="75000"/>
                </a:schemeClr>
              </a:solidFill>
              <a:latin typeface="Blogger Sans" panose="02000506030000020004" pitchFamily="2" charset="0"/>
              <a:ea typeface="Blogger Sans" panose="02000506030000020004" pitchFamily="2" charset="0"/>
            </a:endParaRPr>
          </a:p>
          <a:p>
            <a:pPr algn="r"/>
            <a:endParaRPr lang="es-ES" sz="1800" dirty="0">
              <a:solidFill>
                <a:schemeClr val="accent1">
                  <a:lumMod val="75000"/>
                </a:schemeClr>
              </a:solidFill>
              <a:latin typeface="Blogger Sans" panose="02000506030000020004" pitchFamily="2" charset="0"/>
              <a:ea typeface="Blogger Sans" panose="02000506030000020004" pitchFamily="2" charset="0"/>
            </a:endParaRPr>
          </a:p>
          <a:p>
            <a:pPr algn="r"/>
            <a:r>
              <a:rPr lang="es-ES" sz="1800" dirty="0">
                <a:solidFill>
                  <a:schemeClr val="accent1">
                    <a:lumMod val="75000"/>
                  </a:schemeClr>
                </a:solidFill>
                <a:latin typeface="Blogger Sans" panose="02000506030000020004" pitchFamily="2" charset="0"/>
                <a:ea typeface="Blogger Sans" panose="02000506030000020004" pitchFamily="2" charset="0"/>
                <a:hlinkClick r:id="rId4">
                  <a:extLst>
                    <a:ext uri="{A12FA001-AC4F-418D-AE19-62706E023703}">
                      <ahyp:hlinkClr xmlns:ahyp="http://schemas.microsoft.com/office/drawing/2018/hyperlinkcolor" val="tx"/>
                    </a:ext>
                  </a:extLst>
                </a:hlinkClick>
              </a:rPr>
              <a:t>oalfageme@nopacketloss.es</a:t>
            </a:r>
            <a:endParaRPr lang="es-ES" sz="1800" dirty="0">
              <a:solidFill>
                <a:schemeClr val="accent1">
                  <a:lumMod val="75000"/>
                </a:schemeClr>
              </a:solidFill>
              <a:latin typeface="Blogger Sans" panose="02000506030000020004" pitchFamily="2" charset="0"/>
              <a:ea typeface="Blogger Sans" panose="02000506030000020004" pitchFamily="2" charset="0"/>
            </a:endParaRPr>
          </a:p>
          <a:p>
            <a:pPr algn="r"/>
            <a:endParaRPr lang="es-ES" sz="1800" dirty="0">
              <a:solidFill>
                <a:schemeClr val="accent1">
                  <a:lumMod val="75000"/>
                </a:schemeClr>
              </a:solidFill>
              <a:latin typeface="Blogger Sans" panose="02000506030000020004" pitchFamily="2" charset="0"/>
              <a:ea typeface="Blogger Sans" panose="02000506030000020004" pitchFamily="2" charset="0"/>
            </a:endParaRPr>
          </a:p>
          <a:p>
            <a:pPr algn="r"/>
            <a:r>
              <a:rPr lang="es-ES" sz="1800" dirty="0">
                <a:solidFill>
                  <a:schemeClr val="accent1">
                    <a:lumMod val="75000"/>
                  </a:schemeClr>
                </a:solidFill>
                <a:latin typeface="Blogger Sans" panose="02000506030000020004" pitchFamily="2" charset="0"/>
                <a:ea typeface="Blogger Sans" panose="02000506030000020004" pitchFamily="2" charset="0"/>
              </a:rPr>
              <a:t>@</a:t>
            </a:r>
            <a:r>
              <a:rPr lang="es-ES" sz="1800" dirty="0" err="1">
                <a:solidFill>
                  <a:schemeClr val="accent1">
                    <a:lumMod val="75000"/>
                  </a:schemeClr>
                </a:solidFill>
                <a:latin typeface="Blogger Sans" panose="02000506030000020004" pitchFamily="2" charset="0"/>
                <a:ea typeface="Blogger Sans" panose="02000506030000020004" pitchFamily="2" charset="0"/>
              </a:rPr>
              <a:t>oalfageme</a:t>
            </a:r>
            <a:endParaRPr lang="es-ES" sz="1800" dirty="0">
              <a:solidFill>
                <a:schemeClr val="accent1">
                  <a:lumMod val="75000"/>
                </a:schemeClr>
              </a:solidFill>
              <a:latin typeface="Blogger Sans" panose="02000506030000020004" pitchFamily="2" charset="0"/>
              <a:ea typeface="Blogger Sans" panose="02000506030000020004" pitchFamily="2" charset="0"/>
            </a:endParaRPr>
          </a:p>
        </p:txBody>
      </p:sp>
      <p:sp>
        <p:nvSpPr>
          <p:cNvPr id="6" name="Rectángulo redondeado 5">
            <a:extLst>
              <a:ext uri="{FF2B5EF4-FFF2-40B4-BE49-F238E27FC236}">
                <a16:creationId xmlns:a16="http://schemas.microsoft.com/office/drawing/2014/main" id="{B72F72FC-9129-E8B7-AD0F-7DCA1B517C8E}"/>
              </a:ext>
            </a:extLst>
          </p:cNvPr>
          <p:cNvSpPr/>
          <p:nvPr/>
        </p:nvSpPr>
        <p:spPr>
          <a:xfrm>
            <a:off x="691548" y="3018810"/>
            <a:ext cx="8446986" cy="1296131"/>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5400" dirty="0">
                <a:solidFill>
                  <a:schemeClr val="accent5">
                    <a:lumMod val="60000"/>
                    <a:lumOff val="40000"/>
                  </a:schemeClr>
                </a:solidFill>
                <a:ea typeface="Blogger Sans" panose="02000506030000020004" pitchFamily="2" charset="0"/>
                <a:cs typeface="Verdana" panose="020B0604030504040204" pitchFamily="34" charset="0"/>
              </a:rPr>
              <a:t>¡¡ Muchas gracias !!</a:t>
            </a:r>
          </a:p>
        </p:txBody>
      </p:sp>
      <p:pic>
        <p:nvPicPr>
          <p:cNvPr id="7" name="Picture 2">
            <a:extLst>
              <a:ext uri="{FF2B5EF4-FFF2-40B4-BE49-F238E27FC236}">
                <a16:creationId xmlns:a16="http://schemas.microsoft.com/office/drawing/2014/main" id="{E464CEAC-5C36-EC8C-6A46-1011472AE6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728" y="42365"/>
            <a:ext cx="1928811" cy="64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Imagen 1">
            <a:extLst>
              <a:ext uri="{FF2B5EF4-FFF2-40B4-BE49-F238E27FC236}">
                <a16:creationId xmlns:a16="http://schemas.microsoft.com/office/drawing/2014/main" id="{DF2E8F7B-611F-682A-1944-3BD70EDD7F72}"/>
              </a:ext>
            </a:extLst>
          </p:cNvPr>
          <p:cNvPicPr>
            <a:picLocks noChangeAspect="1"/>
          </p:cNvPicPr>
          <p:nvPr/>
        </p:nvPicPr>
        <p:blipFill>
          <a:blip r:embed="rId6"/>
          <a:stretch>
            <a:fillRect/>
          </a:stretch>
        </p:blipFill>
        <p:spPr>
          <a:xfrm>
            <a:off x="10350873" y="5238397"/>
            <a:ext cx="1676200" cy="1477327"/>
          </a:xfrm>
          <a:prstGeom prst="rect">
            <a:avLst/>
          </a:prstGeom>
        </p:spPr>
      </p:pic>
    </p:spTree>
    <p:extLst>
      <p:ext uri="{BB962C8B-B14F-4D97-AF65-F5344CB8AC3E}">
        <p14:creationId xmlns:p14="http://schemas.microsoft.com/office/powerpoint/2010/main" val="33904010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45453" y="241236"/>
            <a:ext cx="10487684" cy="769441"/>
          </a:xfrm>
          <a:prstGeom prst="rect">
            <a:avLst/>
          </a:prstGeom>
          <a:noFill/>
          <a:ln>
            <a:noFill/>
          </a:ln>
        </p:spPr>
        <p:txBody>
          <a:bodyPr wrap="square" rtlCol="0">
            <a:spAutoFit/>
          </a:bodyPr>
          <a:lstStyle>
            <a:defPPr>
              <a:defRPr lang="en-US"/>
            </a:defPPr>
            <a:lvl1pPr>
              <a:defRPr sz="4400">
                <a:solidFill>
                  <a:schemeClr val="accent1">
                    <a:lumMod val="75000"/>
                  </a:schemeClr>
                </a:solidFill>
                <a:ea typeface="Verdana" panose="020B0604030504040204" pitchFamily="34" charset="0"/>
                <a:cs typeface="Verdana" panose="020B0604030504040204" pitchFamily="34" charset="0"/>
              </a:defRPr>
            </a:lvl1pPr>
          </a:lstStyle>
          <a:p>
            <a:r>
              <a:rPr lang="es-ES" dirty="0"/>
              <a:t>Referencias</a:t>
            </a:r>
          </a:p>
        </p:txBody>
      </p:sp>
      <p:cxnSp>
        <p:nvCxnSpPr>
          <p:cNvPr id="6" name="Conector recto 5">
            <a:extLst>
              <a:ext uri="{FF2B5EF4-FFF2-40B4-BE49-F238E27FC236}">
                <a16:creationId xmlns:a16="http://schemas.microsoft.com/office/drawing/2014/main" id="{135403F7-01D5-9629-C236-2D7A880611B4}"/>
              </a:ext>
            </a:extLst>
          </p:cNvPr>
          <p:cNvCxnSpPr/>
          <p:nvPr/>
        </p:nvCxnSpPr>
        <p:spPr>
          <a:xfrm>
            <a:off x="1519311" y="981849"/>
            <a:ext cx="5514535" cy="0"/>
          </a:xfrm>
          <a:prstGeom prst="line">
            <a:avLst/>
          </a:prstGeom>
          <a:ln w="28575">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4" name="Rectangle 2">
            <a:extLst>
              <a:ext uri="{FF2B5EF4-FFF2-40B4-BE49-F238E27FC236}">
                <a16:creationId xmlns:a16="http://schemas.microsoft.com/office/drawing/2014/main" id="{A95A8BF2-E38E-8FA8-7582-A24643CDF5D8}"/>
              </a:ext>
            </a:extLst>
          </p:cNvPr>
          <p:cNvSpPr>
            <a:spLocks noChangeArrowheads="1"/>
          </p:cNvSpPr>
          <p:nvPr/>
        </p:nvSpPr>
        <p:spPr bwMode="auto">
          <a:xfrm>
            <a:off x="3239588" y="3158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25" name="CuadroTexto 24">
            <a:extLst>
              <a:ext uri="{FF2B5EF4-FFF2-40B4-BE49-F238E27FC236}">
                <a16:creationId xmlns:a16="http://schemas.microsoft.com/office/drawing/2014/main" id="{0A0F886F-E4F3-20C6-5952-D67085A9F37F}"/>
              </a:ext>
            </a:extLst>
          </p:cNvPr>
          <p:cNvSpPr txBox="1"/>
          <p:nvPr/>
        </p:nvSpPr>
        <p:spPr>
          <a:xfrm>
            <a:off x="780585" y="1457651"/>
            <a:ext cx="10652551" cy="4708981"/>
          </a:xfrm>
          <a:prstGeom prst="rect">
            <a:avLst/>
          </a:prstGeom>
          <a:noFill/>
        </p:spPr>
        <p:txBody>
          <a:bodyPr wrap="square" rtlCol="0">
            <a:spAutoFit/>
          </a:bodyPr>
          <a:lstStyle>
            <a:defPPr>
              <a:defRPr lang="en-US"/>
            </a:defPPr>
            <a:lvl1pPr marL="342900" indent="-342900">
              <a:buFont typeface="Arial" panose="020B0604020202020204" pitchFamily="34" charset="0"/>
              <a:buChar char="•"/>
              <a:defRPr sz="20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Imágenes de hombre con visera roja en transparencias 6 y 38 y mano en la 39 de </a:t>
            </a:r>
            <a:r>
              <a:rPr lang="es-ES" dirty="0" err="1">
                <a:solidFill>
                  <a:schemeClr val="accent1">
                    <a:lumMod val="75000"/>
                  </a:schemeClr>
                </a:solidFill>
                <a:latin typeface="+mn-lt"/>
              </a:rPr>
              <a:t>FreePik</a:t>
            </a:r>
            <a:r>
              <a:rPr lang="es-ES" dirty="0">
                <a:solidFill>
                  <a:schemeClr val="accent1">
                    <a:lumMod val="75000"/>
                  </a:schemeClr>
                </a:solidFill>
                <a:latin typeface="+mn-lt"/>
              </a:rPr>
              <a:t> (</a:t>
            </a:r>
            <a:r>
              <a:rPr lang="es-ES" dirty="0">
                <a:solidFill>
                  <a:schemeClr val="accent1">
                    <a:lumMod val="75000"/>
                  </a:schemeClr>
                </a:solidFill>
                <a:latin typeface="+mn-lt"/>
                <a:hlinkClick r:id="rId2">
                  <a:extLst>
                    <a:ext uri="{A12FA001-AC4F-418D-AE19-62706E023703}">
                      <ahyp:hlinkClr xmlns:ahyp="http://schemas.microsoft.com/office/drawing/2018/hyperlinkcolor" val="tx"/>
                    </a:ext>
                  </a:extLst>
                </a:hlinkClick>
              </a:rPr>
              <a:t>www.freepik.com</a:t>
            </a:r>
            <a:r>
              <a:rPr lang="es-ES" dirty="0">
                <a:solidFill>
                  <a:schemeClr val="accent1">
                    <a:lumMod val="75000"/>
                  </a:schemeClr>
                </a:solidFill>
                <a:latin typeface="+mn-lt"/>
              </a:rPr>
              <a:t>) </a:t>
            </a:r>
          </a:p>
          <a:p>
            <a:endParaRPr lang="es-ES" dirty="0">
              <a:solidFill>
                <a:schemeClr val="accent1">
                  <a:lumMod val="75000"/>
                </a:schemeClr>
              </a:solidFill>
              <a:latin typeface="+mn-lt"/>
            </a:endParaRPr>
          </a:p>
          <a:p>
            <a:r>
              <a:rPr lang="es-ES" dirty="0">
                <a:solidFill>
                  <a:schemeClr val="accent1">
                    <a:lumMod val="75000"/>
                  </a:schemeClr>
                </a:solidFill>
                <a:latin typeface="+mn-lt"/>
              </a:rPr>
              <a:t>Resto de imágenes generadas con DALL-E</a:t>
            </a:r>
          </a:p>
          <a:p>
            <a:pPr marL="0" indent="0">
              <a:buNone/>
            </a:pPr>
            <a:endParaRPr lang="es-ES" dirty="0">
              <a:solidFill>
                <a:schemeClr val="accent1">
                  <a:lumMod val="75000"/>
                </a:schemeClr>
              </a:solidFill>
              <a:latin typeface="+mn-lt"/>
            </a:endParaRPr>
          </a:p>
          <a:p>
            <a:r>
              <a:rPr lang="es-ES" dirty="0">
                <a:solidFill>
                  <a:schemeClr val="accent1">
                    <a:lumMod val="75000"/>
                  </a:schemeClr>
                </a:solidFill>
                <a:latin typeface="+mn-lt"/>
              </a:rPr>
              <a:t>NANOG90 Zhang BIER - </a:t>
            </a:r>
            <a:r>
              <a:rPr lang="es-ES" dirty="0" err="1">
                <a:solidFill>
                  <a:schemeClr val="accent1">
                    <a:lumMod val="75000"/>
                  </a:schemeClr>
                </a:solidFill>
                <a:latin typeface="+mn-lt"/>
              </a:rPr>
              <a:t>The</a:t>
            </a:r>
            <a:r>
              <a:rPr lang="es-ES" dirty="0">
                <a:solidFill>
                  <a:schemeClr val="accent1">
                    <a:lumMod val="75000"/>
                  </a:schemeClr>
                </a:solidFill>
                <a:latin typeface="+mn-lt"/>
              </a:rPr>
              <a:t> </a:t>
            </a:r>
            <a:r>
              <a:rPr lang="es-ES" dirty="0" err="1">
                <a:solidFill>
                  <a:schemeClr val="accent1">
                    <a:lumMod val="75000"/>
                  </a:schemeClr>
                </a:solidFill>
                <a:latin typeface="+mn-lt"/>
              </a:rPr>
              <a:t>Best</a:t>
            </a:r>
            <a:r>
              <a:rPr lang="es-ES" dirty="0">
                <a:solidFill>
                  <a:schemeClr val="accent1">
                    <a:lumMod val="75000"/>
                  </a:schemeClr>
                </a:solidFill>
                <a:latin typeface="+mn-lt"/>
              </a:rPr>
              <a:t> </a:t>
            </a:r>
            <a:r>
              <a:rPr lang="es-ES" dirty="0" err="1">
                <a:solidFill>
                  <a:schemeClr val="accent1">
                    <a:lumMod val="75000"/>
                  </a:schemeClr>
                </a:solidFill>
                <a:latin typeface="+mn-lt"/>
              </a:rPr>
              <a:t>Multicast</a:t>
            </a:r>
            <a:r>
              <a:rPr lang="es-ES" dirty="0">
                <a:solidFill>
                  <a:schemeClr val="accent1">
                    <a:lumMod val="75000"/>
                  </a:schemeClr>
                </a:solidFill>
                <a:latin typeface="+mn-lt"/>
              </a:rPr>
              <a:t> </a:t>
            </a:r>
            <a:r>
              <a:rPr lang="es-ES" dirty="0" err="1">
                <a:solidFill>
                  <a:schemeClr val="accent1">
                    <a:lumMod val="75000"/>
                  </a:schemeClr>
                </a:solidFill>
                <a:latin typeface="+mn-lt"/>
              </a:rPr>
              <a:t>Solution</a:t>
            </a:r>
            <a:r>
              <a:rPr lang="es-ES" dirty="0">
                <a:solidFill>
                  <a:schemeClr val="accent1">
                    <a:lumMod val="75000"/>
                  </a:schemeClr>
                </a:solidFill>
                <a:latin typeface="+mn-lt"/>
              </a:rPr>
              <a:t> </a:t>
            </a:r>
            <a:r>
              <a:rPr lang="es-ES" dirty="0" err="1">
                <a:solidFill>
                  <a:schemeClr val="accent1">
                    <a:lumMod val="75000"/>
                  </a:schemeClr>
                </a:solidFill>
                <a:latin typeface="+mn-lt"/>
              </a:rPr>
              <a:t>for</a:t>
            </a:r>
            <a:r>
              <a:rPr lang="es-ES" dirty="0">
                <a:solidFill>
                  <a:schemeClr val="accent1">
                    <a:lumMod val="75000"/>
                  </a:schemeClr>
                </a:solidFill>
                <a:latin typeface="+mn-lt"/>
              </a:rPr>
              <a:t> </a:t>
            </a:r>
            <a:r>
              <a:rPr lang="es-ES" dirty="0" err="1">
                <a:solidFill>
                  <a:schemeClr val="accent1">
                    <a:lumMod val="75000"/>
                  </a:schemeClr>
                </a:solidFill>
                <a:latin typeface="+mn-lt"/>
              </a:rPr>
              <a:t>Segment</a:t>
            </a:r>
            <a:r>
              <a:rPr lang="es-ES" dirty="0">
                <a:solidFill>
                  <a:schemeClr val="accent1">
                    <a:lumMod val="75000"/>
                  </a:schemeClr>
                </a:solidFill>
                <a:latin typeface="+mn-lt"/>
              </a:rPr>
              <a:t> </a:t>
            </a:r>
            <a:r>
              <a:rPr lang="es-ES" dirty="0" err="1">
                <a:solidFill>
                  <a:schemeClr val="accent1">
                    <a:lumMod val="75000"/>
                  </a:schemeClr>
                </a:solidFill>
                <a:latin typeface="+mn-lt"/>
              </a:rPr>
              <a:t>Routing</a:t>
            </a:r>
            <a:r>
              <a:rPr lang="es-ES" dirty="0">
                <a:solidFill>
                  <a:schemeClr val="accent1">
                    <a:lumMod val="75000"/>
                  </a:schemeClr>
                </a:solidFill>
                <a:latin typeface="+mn-lt"/>
              </a:rPr>
              <a:t> </a:t>
            </a:r>
            <a:r>
              <a:rPr lang="es-ES" dirty="0">
                <a:solidFill>
                  <a:schemeClr val="accent1">
                    <a:lumMod val="75000"/>
                  </a:schemeClr>
                </a:solidFill>
                <a:latin typeface="+mn-lt"/>
                <a:hlinkClick r:id="rId3">
                  <a:extLst>
                    <a:ext uri="{A12FA001-AC4F-418D-AE19-62706E023703}">
                      <ahyp:hlinkClr xmlns:ahyp="http://schemas.microsoft.com/office/drawing/2018/hyperlinkcolor" val="tx"/>
                    </a:ext>
                  </a:extLst>
                </a:hlinkClick>
              </a:rPr>
              <a:t>https://storage.googleapis.com/site-media-prod/meetings/NANOG90/4977/20240212_Zhang_Bier_-_The_v1.pdf</a:t>
            </a:r>
            <a:r>
              <a:rPr lang="es-ES" dirty="0">
                <a:solidFill>
                  <a:schemeClr val="accent1">
                    <a:lumMod val="75000"/>
                  </a:schemeClr>
                </a:solidFill>
                <a:latin typeface="+mn-lt"/>
              </a:rPr>
              <a:t> </a:t>
            </a:r>
          </a:p>
          <a:p>
            <a:endParaRPr lang="es-ES" dirty="0">
              <a:solidFill>
                <a:schemeClr val="accent1">
                  <a:lumMod val="75000"/>
                </a:schemeClr>
              </a:solidFill>
              <a:latin typeface="+mn-lt"/>
            </a:endParaRPr>
          </a:p>
          <a:p>
            <a:r>
              <a:rPr lang="es-ES" dirty="0">
                <a:solidFill>
                  <a:schemeClr val="accent1">
                    <a:lumMod val="75000"/>
                  </a:schemeClr>
                </a:solidFill>
                <a:latin typeface="+mn-lt"/>
              </a:rPr>
              <a:t>NANOG81 Zhang BIER – </a:t>
            </a:r>
            <a:r>
              <a:rPr lang="es-ES" dirty="0" err="1">
                <a:solidFill>
                  <a:schemeClr val="accent1">
                    <a:lumMod val="75000"/>
                  </a:schemeClr>
                </a:solidFill>
                <a:latin typeface="+mn-lt"/>
              </a:rPr>
              <a:t>Multicast</a:t>
            </a:r>
            <a:r>
              <a:rPr lang="es-ES" dirty="0">
                <a:solidFill>
                  <a:schemeClr val="accent1">
                    <a:lumMod val="75000"/>
                  </a:schemeClr>
                </a:solidFill>
                <a:latin typeface="+mn-lt"/>
              </a:rPr>
              <a:t> in </a:t>
            </a:r>
            <a:r>
              <a:rPr lang="es-ES" dirty="0" err="1">
                <a:solidFill>
                  <a:schemeClr val="accent1">
                    <a:lumMod val="75000"/>
                  </a:schemeClr>
                </a:solidFill>
                <a:latin typeface="+mn-lt"/>
              </a:rPr>
              <a:t>Segment</a:t>
            </a:r>
            <a:r>
              <a:rPr lang="es-ES" dirty="0">
                <a:solidFill>
                  <a:schemeClr val="accent1">
                    <a:lumMod val="75000"/>
                  </a:schemeClr>
                </a:solidFill>
                <a:latin typeface="+mn-lt"/>
              </a:rPr>
              <a:t> </a:t>
            </a:r>
            <a:r>
              <a:rPr lang="es-ES" dirty="0" err="1">
                <a:solidFill>
                  <a:schemeClr val="accent1">
                    <a:lumMod val="75000"/>
                  </a:schemeClr>
                </a:solidFill>
                <a:latin typeface="+mn-lt"/>
              </a:rPr>
              <a:t>Routing</a:t>
            </a:r>
            <a:r>
              <a:rPr lang="es-ES" dirty="0">
                <a:solidFill>
                  <a:schemeClr val="accent1">
                    <a:lumMod val="75000"/>
                  </a:schemeClr>
                </a:solidFill>
                <a:latin typeface="+mn-lt"/>
              </a:rPr>
              <a:t> Networks  https://</a:t>
            </a:r>
            <a:r>
              <a:rPr lang="es-ES" dirty="0" err="1">
                <a:solidFill>
                  <a:schemeClr val="accent1">
                    <a:lumMod val="75000"/>
                  </a:schemeClr>
                </a:solidFill>
                <a:latin typeface="+mn-lt"/>
              </a:rPr>
              <a:t>storage.googleapis.com</a:t>
            </a:r>
            <a:r>
              <a:rPr lang="es-ES" dirty="0">
                <a:solidFill>
                  <a:schemeClr val="accent1">
                    <a:lumMod val="75000"/>
                  </a:schemeClr>
                </a:solidFill>
                <a:latin typeface="+mn-lt"/>
              </a:rPr>
              <a:t>/site-media-</a:t>
            </a:r>
            <a:r>
              <a:rPr lang="es-ES" dirty="0" err="1">
                <a:solidFill>
                  <a:schemeClr val="accent1">
                    <a:lumMod val="75000"/>
                  </a:schemeClr>
                </a:solidFill>
                <a:latin typeface="+mn-lt"/>
              </a:rPr>
              <a:t>prod</a:t>
            </a:r>
            <a:r>
              <a:rPr lang="es-ES" dirty="0">
                <a:solidFill>
                  <a:schemeClr val="accent1">
                    <a:lumMod val="75000"/>
                  </a:schemeClr>
                </a:solidFill>
                <a:latin typeface="+mn-lt"/>
              </a:rPr>
              <a:t>/meetings/NANOG81/2323/20210202_Zhang_Multicast_In_Segment_v1.pdf</a:t>
            </a:r>
          </a:p>
          <a:p>
            <a:endParaRPr lang="es-ES" dirty="0">
              <a:solidFill>
                <a:schemeClr val="accent1">
                  <a:lumMod val="75000"/>
                </a:schemeClr>
              </a:solidFill>
              <a:latin typeface="+mn-lt"/>
            </a:endParaRPr>
          </a:p>
          <a:p>
            <a:r>
              <a:rPr lang="es-ES" dirty="0">
                <a:solidFill>
                  <a:schemeClr val="accent1">
                    <a:lumMod val="75000"/>
                  </a:schemeClr>
                </a:solidFill>
                <a:latin typeface="+mn-lt"/>
              </a:rPr>
              <a:t>IETF BIER </a:t>
            </a:r>
            <a:r>
              <a:rPr lang="es-ES" dirty="0" err="1">
                <a:solidFill>
                  <a:schemeClr val="accent1">
                    <a:lumMod val="75000"/>
                  </a:schemeClr>
                </a:solidFill>
                <a:latin typeface="+mn-lt"/>
              </a:rPr>
              <a:t>Working</a:t>
            </a:r>
            <a:r>
              <a:rPr lang="es-ES" dirty="0">
                <a:solidFill>
                  <a:schemeClr val="accent1">
                    <a:lumMod val="75000"/>
                  </a:schemeClr>
                </a:solidFill>
                <a:latin typeface="+mn-lt"/>
              </a:rPr>
              <a:t> </a:t>
            </a:r>
            <a:r>
              <a:rPr lang="es-ES" dirty="0" err="1">
                <a:solidFill>
                  <a:schemeClr val="accent1">
                    <a:lumMod val="75000"/>
                  </a:schemeClr>
                </a:solidFill>
                <a:latin typeface="+mn-lt"/>
              </a:rPr>
              <a:t>Group</a:t>
            </a:r>
            <a:r>
              <a:rPr lang="es-ES" dirty="0">
                <a:solidFill>
                  <a:schemeClr val="accent1">
                    <a:lumMod val="75000"/>
                  </a:schemeClr>
                </a:solidFill>
                <a:latin typeface="+mn-lt"/>
              </a:rPr>
              <a:t> </a:t>
            </a:r>
            <a:r>
              <a:rPr lang="es-ES" dirty="0">
                <a:solidFill>
                  <a:schemeClr val="accent1">
                    <a:lumMod val="75000"/>
                  </a:schemeClr>
                </a:solidFill>
                <a:latin typeface="+mn-lt"/>
                <a:hlinkClick r:id="rId4">
                  <a:extLst>
                    <a:ext uri="{A12FA001-AC4F-418D-AE19-62706E023703}">
                      <ahyp:hlinkClr xmlns:ahyp="http://schemas.microsoft.com/office/drawing/2018/hyperlinkcolor" val="tx"/>
                    </a:ext>
                  </a:extLst>
                </a:hlinkClick>
              </a:rPr>
              <a:t>https://datatracker.ietf.org/group/bier/documents/</a:t>
            </a:r>
            <a:endParaRPr lang="es-ES" dirty="0">
              <a:solidFill>
                <a:schemeClr val="accent1">
                  <a:lumMod val="75000"/>
                </a:schemeClr>
              </a:solidFill>
              <a:latin typeface="+mn-lt"/>
            </a:endParaRPr>
          </a:p>
          <a:p>
            <a:endParaRPr lang="es-ES" dirty="0">
              <a:solidFill>
                <a:schemeClr val="accent1">
                  <a:lumMod val="75000"/>
                </a:schemeClr>
              </a:solidFill>
              <a:latin typeface="+mn-lt"/>
            </a:endParaRPr>
          </a:p>
        </p:txBody>
      </p:sp>
      <p:sp>
        <p:nvSpPr>
          <p:cNvPr id="3" name="Rectangle 2">
            <a:extLst>
              <a:ext uri="{FF2B5EF4-FFF2-40B4-BE49-F238E27FC236}">
                <a16:creationId xmlns:a16="http://schemas.microsoft.com/office/drawing/2014/main" id="{CB8E54EE-51C9-F620-3348-FCCAD2D1D8FB}"/>
              </a:ext>
            </a:extLst>
          </p:cNvPr>
          <p:cNvSpPr>
            <a:spLocks noChangeArrowheads="1"/>
          </p:cNvSpPr>
          <p:nvPr/>
        </p:nvSpPr>
        <p:spPr bwMode="auto">
          <a:xfrm>
            <a:off x="2040673" y="243096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Tree>
    <p:extLst>
      <p:ext uri="{BB962C8B-B14F-4D97-AF65-F5344CB8AC3E}">
        <p14:creationId xmlns:p14="http://schemas.microsoft.com/office/powerpoint/2010/main" val="29227412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ADA7E-ED33-ED2E-332A-36F8EC1339F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B38B25B8-AB78-8A5C-2684-6BCBAFDEEF84}"/>
              </a:ext>
            </a:extLst>
          </p:cNvPr>
          <p:cNvSpPr txBox="1"/>
          <p:nvPr/>
        </p:nvSpPr>
        <p:spPr>
          <a:xfrm>
            <a:off x="945453" y="241236"/>
            <a:ext cx="10487684" cy="769441"/>
          </a:xfrm>
          <a:prstGeom prst="rect">
            <a:avLst/>
          </a:prstGeom>
          <a:noFill/>
          <a:ln>
            <a:noFill/>
          </a:ln>
        </p:spPr>
        <p:txBody>
          <a:bodyPr wrap="square" rtlCol="0">
            <a:spAutoFit/>
          </a:bodyPr>
          <a:lstStyle>
            <a:defPPr>
              <a:defRPr lang="en-US"/>
            </a:defPPr>
            <a:lvl1pPr>
              <a:defRPr sz="4400">
                <a:solidFill>
                  <a:schemeClr val="accent1">
                    <a:lumMod val="75000"/>
                  </a:schemeClr>
                </a:solidFill>
                <a:ea typeface="Verdana" panose="020B0604030504040204" pitchFamily="34" charset="0"/>
                <a:cs typeface="Verdana" panose="020B0604030504040204" pitchFamily="34" charset="0"/>
              </a:defRPr>
            </a:lvl1pPr>
          </a:lstStyle>
          <a:p>
            <a:r>
              <a:rPr lang="es-ES" dirty="0"/>
              <a:t>Referencias</a:t>
            </a:r>
          </a:p>
        </p:txBody>
      </p:sp>
      <p:cxnSp>
        <p:nvCxnSpPr>
          <p:cNvPr id="6" name="Conector recto 5">
            <a:extLst>
              <a:ext uri="{FF2B5EF4-FFF2-40B4-BE49-F238E27FC236}">
                <a16:creationId xmlns:a16="http://schemas.microsoft.com/office/drawing/2014/main" id="{2F24498A-D905-BEA2-7639-BE9243FE6131}"/>
              </a:ext>
            </a:extLst>
          </p:cNvPr>
          <p:cNvCxnSpPr/>
          <p:nvPr/>
        </p:nvCxnSpPr>
        <p:spPr>
          <a:xfrm>
            <a:off x="1519311" y="981849"/>
            <a:ext cx="5514535" cy="0"/>
          </a:xfrm>
          <a:prstGeom prst="line">
            <a:avLst/>
          </a:prstGeom>
          <a:ln w="28575">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4" name="Rectangle 2">
            <a:extLst>
              <a:ext uri="{FF2B5EF4-FFF2-40B4-BE49-F238E27FC236}">
                <a16:creationId xmlns:a16="http://schemas.microsoft.com/office/drawing/2014/main" id="{9A6FCBE5-C032-2087-39B4-BAF2827EB919}"/>
              </a:ext>
            </a:extLst>
          </p:cNvPr>
          <p:cNvSpPr>
            <a:spLocks noChangeArrowheads="1"/>
          </p:cNvSpPr>
          <p:nvPr/>
        </p:nvSpPr>
        <p:spPr bwMode="auto">
          <a:xfrm>
            <a:off x="3239588" y="3158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25" name="CuadroTexto 24">
            <a:extLst>
              <a:ext uri="{FF2B5EF4-FFF2-40B4-BE49-F238E27FC236}">
                <a16:creationId xmlns:a16="http://schemas.microsoft.com/office/drawing/2014/main" id="{17B7A43E-09B0-339C-92AB-0A53407A1070}"/>
              </a:ext>
            </a:extLst>
          </p:cNvPr>
          <p:cNvSpPr txBox="1"/>
          <p:nvPr/>
        </p:nvSpPr>
        <p:spPr>
          <a:xfrm>
            <a:off x="780585" y="1457651"/>
            <a:ext cx="10652551" cy="2862322"/>
          </a:xfrm>
          <a:prstGeom prst="rect">
            <a:avLst/>
          </a:prstGeom>
          <a:noFill/>
        </p:spPr>
        <p:txBody>
          <a:bodyPr wrap="square" rtlCol="0">
            <a:spAutoFit/>
          </a:bodyPr>
          <a:lstStyle>
            <a:defPPr>
              <a:defRPr lang="en-US"/>
            </a:defPPr>
            <a:lvl1pPr marL="342900" indent="-342900">
              <a:buFont typeface="Arial" panose="020B0604020202020204" pitchFamily="34" charset="0"/>
              <a:buChar char="•"/>
              <a:defRPr sz="20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a:solidFill>
                  <a:schemeClr val="accent1">
                    <a:lumMod val="75000"/>
                  </a:schemeClr>
                </a:solidFill>
                <a:latin typeface="+mn-lt"/>
              </a:rPr>
              <a:t>APNIC </a:t>
            </a:r>
            <a:r>
              <a:rPr lang="es-ES" dirty="0" err="1">
                <a:solidFill>
                  <a:schemeClr val="accent1">
                    <a:lumMod val="75000"/>
                  </a:schemeClr>
                </a:solidFill>
                <a:latin typeface="+mn-lt"/>
              </a:rPr>
              <a:t>Conference</a:t>
            </a:r>
            <a:r>
              <a:rPr lang="es-ES" dirty="0">
                <a:solidFill>
                  <a:schemeClr val="accent1">
                    <a:lumMod val="75000"/>
                  </a:schemeClr>
                </a:solidFill>
                <a:latin typeface="+mn-lt"/>
              </a:rPr>
              <a:t> – Bit </a:t>
            </a:r>
            <a:r>
              <a:rPr lang="es-ES" dirty="0" err="1">
                <a:solidFill>
                  <a:schemeClr val="accent1">
                    <a:lumMod val="75000"/>
                  </a:schemeClr>
                </a:solidFill>
                <a:latin typeface="+mn-lt"/>
              </a:rPr>
              <a:t>Index</a:t>
            </a:r>
            <a:r>
              <a:rPr lang="es-ES" dirty="0">
                <a:solidFill>
                  <a:schemeClr val="accent1">
                    <a:lumMod val="75000"/>
                  </a:schemeClr>
                </a:solidFill>
                <a:latin typeface="+mn-lt"/>
              </a:rPr>
              <a:t> </a:t>
            </a:r>
            <a:r>
              <a:rPr lang="es-ES" dirty="0" err="1">
                <a:solidFill>
                  <a:schemeClr val="accent1">
                    <a:lumMod val="75000"/>
                  </a:schemeClr>
                </a:solidFill>
                <a:latin typeface="+mn-lt"/>
              </a:rPr>
              <a:t>Explicit</a:t>
            </a:r>
            <a:r>
              <a:rPr lang="es-ES" dirty="0">
                <a:solidFill>
                  <a:schemeClr val="accent1">
                    <a:lumMod val="75000"/>
                  </a:schemeClr>
                </a:solidFill>
                <a:latin typeface="+mn-lt"/>
              </a:rPr>
              <a:t> </a:t>
            </a:r>
            <a:r>
              <a:rPr lang="es-ES" dirty="0" err="1">
                <a:solidFill>
                  <a:schemeClr val="accent1">
                    <a:lumMod val="75000"/>
                  </a:schemeClr>
                </a:solidFill>
                <a:latin typeface="+mn-lt"/>
              </a:rPr>
              <a:t>Replication</a:t>
            </a:r>
            <a:r>
              <a:rPr lang="es-ES" dirty="0">
                <a:solidFill>
                  <a:schemeClr val="accent1">
                    <a:lumMod val="75000"/>
                  </a:schemeClr>
                </a:solidFill>
                <a:latin typeface="+mn-lt"/>
              </a:rPr>
              <a:t> </a:t>
            </a:r>
            <a:r>
              <a:rPr lang="es-ES" dirty="0">
                <a:solidFill>
                  <a:schemeClr val="accent1">
                    <a:lumMod val="75000"/>
                  </a:schemeClr>
                </a:solidFill>
                <a:latin typeface="+mn-lt"/>
                <a:hlinkClick r:id="rId2">
                  <a:extLst>
                    <a:ext uri="{A12FA001-AC4F-418D-AE19-62706E023703}">
                      <ahyp:hlinkClr xmlns:ahyp="http://schemas.microsoft.com/office/drawing/2018/hyperlinkcolor" val="tx"/>
                    </a:ext>
                  </a:extLst>
                </a:hlinkClick>
              </a:rPr>
              <a:t>https://conference.apnic.net/data/41/ripe-bierv4_1446515530_1456002847.pdf</a:t>
            </a:r>
            <a:endParaRPr lang="es-ES" dirty="0">
              <a:solidFill>
                <a:schemeClr val="accent1">
                  <a:lumMod val="75000"/>
                </a:schemeClr>
              </a:solidFill>
              <a:latin typeface="+mn-lt"/>
            </a:endParaRPr>
          </a:p>
          <a:p>
            <a:endParaRPr lang="es-ES" dirty="0">
              <a:solidFill>
                <a:schemeClr val="accent1">
                  <a:lumMod val="75000"/>
                </a:schemeClr>
              </a:solidFill>
              <a:latin typeface="+mn-lt"/>
            </a:endParaRPr>
          </a:p>
          <a:p>
            <a:r>
              <a:rPr lang="es-ES" dirty="0">
                <a:solidFill>
                  <a:schemeClr val="accent1">
                    <a:lumMod val="75000"/>
                  </a:schemeClr>
                </a:solidFill>
                <a:latin typeface="+mn-lt"/>
              </a:rPr>
              <a:t>BIER Juniper Networks </a:t>
            </a:r>
            <a:r>
              <a:rPr lang="es-ES" dirty="0">
                <a:solidFill>
                  <a:schemeClr val="accent1">
                    <a:lumMod val="75000"/>
                  </a:schemeClr>
                </a:solidFill>
                <a:latin typeface="+mn-lt"/>
                <a:hlinkClick r:id="rId3">
                  <a:extLst>
                    <a:ext uri="{A12FA001-AC4F-418D-AE19-62706E023703}">
                      <ahyp:hlinkClr xmlns:ahyp="http://schemas.microsoft.com/office/drawing/2018/hyperlinkcolor" val="tx"/>
                    </a:ext>
                  </a:extLst>
                </a:hlinkClick>
              </a:rPr>
              <a:t>https://www.juniper.net/documentation/us/en/software/junos/multicast/topics/concept/bier-overview.html</a:t>
            </a:r>
            <a:r>
              <a:rPr lang="es-ES" dirty="0">
                <a:solidFill>
                  <a:schemeClr val="accent1">
                    <a:lumMod val="75000"/>
                  </a:schemeClr>
                </a:solidFill>
                <a:latin typeface="+mn-lt"/>
              </a:rPr>
              <a:t> </a:t>
            </a:r>
          </a:p>
          <a:p>
            <a:endParaRPr lang="es-ES" dirty="0">
              <a:solidFill>
                <a:schemeClr val="accent1">
                  <a:lumMod val="75000"/>
                </a:schemeClr>
              </a:solidFill>
              <a:latin typeface="+mn-lt"/>
            </a:endParaRPr>
          </a:p>
          <a:p>
            <a:endParaRPr lang="es-ES" dirty="0">
              <a:solidFill>
                <a:schemeClr val="accent1">
                  <a:lumMod val="75000"/>
                </a:schemeClr>
              </a:solidFill>
              <a:latin typeface="+mn-lt"/>
            </a:endParaRPr>
          </a:p>
          <a:p>
            <a:endParaRPr lang="es-ES" dirty="0">
              <a:solidFill>
                <a:schemeClr val="accent1">
                  <a:lumMod val="75000"/>
                </a:schemeClr>
              </a:solidFill>
              <a:latin typeface="+mn-lt"/>
            </a:endParaRPr>
          </a:p>
        </p:txBody>
      </p:sp>
      <p:sp>
        <p:nvSpPr>
          <p:cNvPr id="3" name="Rectangle 2">
            <a:extLst>
              <a:ext uri="{FF2B5EF4-FFF2-40B4-BE49-F238E27FC236}">
                <a16:creationId xmlns:a16="http://schemas.microsoft.com/office/drawing/2014/main" id="{5C8C69FB-6F3C-653F-DA68-EED6028B0DB1}"/>
              </a:ext>
            </a:extLst>
          </p:cNvPr>
          <p:cNvSpPr>
            <a:spLocks noChangeArrowheads="1"/>
          </p:cNvSpPr>
          <p:nvPr/>
        </p:nvSpPr>
        <p:spPr bwMode="auto">
          <a:xfrm>
            <a:off x="2040673" y="243096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Tree>
    <p:extLst>
      <p:ext uri="{BB962C8B-B14F-4D97-AF65-F5344CB8AC3E}">
        <p14:creationId xmlns:p14="http://schemas.microsoft.com/office/powerpoint/2010/main" val="1042627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6935539" cy="769441"/>
          </a:xfrm>
          <a:prstGeom prst="rect">
            <a:avLst/>
          </a:prstGeom>
          <a:noFill/>
          <a:ln>
            <a:noFill/>
          </a:ln>
        </p:spPr>
        <p:txBody>
          <a:bodyPr wrap="square" rtlCol="0">
            <a:spAutoFit/>
          </a:bodyPr>
          <a:lstStyle/>
          <a:p>
            <a:r>
              <a:rPr lang="es-ES" sz="4400" dirty="0">
                <a:solidFill>
                  <a:schemeClr val="accent1">
                    <a:lumMod val="75000"/>
                  </a:schemeClr>
                </a:solidFill>
                <a:ea typeface="Segoe UI Symbol" panose="020B0502040204020203" pitchFamily="34" charset="0"/>
                <a:cs typeface="Segoe UI Historic" panose="020B0502040204020203" pitchFamily="34" charset="0"/>
              </a:rPr>
              <a:t>Arquitectura de red IPTV</a:t>
            </a:r>
          </a:p>
        </p:txBody>
      </p:sp>
      <p:cxnSp>
        <p:nvCxnSpPr>
          <p:cNvPr id="7" name="Conector recto 6">
            <a:extLst>
              <a:ext uri="{FF2B5EF4-FFF2-40B4-BE49-F238E27FC236}">
                <a16:creationId xmlns:a16="http://schemas.microsoft.com/office/drawing/2014/main" id="{067378CE-1A44-28AB-0F66-C6DFA061971C}"/>
              </a:ext>
            </a:extLst>
          </p:cNvPr>
          <p:cNvCxnSpPr/>
          <p:nvPr/>
        </p:nvCxnSpPr>
        <p:spPr>
          <a:xfrm>
            <a:off x="2014967" y="925422"/>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145" name="Grupo 4144">
            <a:extLst>
              <a:ext uri="{FF2B5EF4-FFF2-40B4-BE49-F238E27FC236}">
                <a16:creationId xmlns:a16="http://schemas.microsoft.com/office/drawing/2014/main" id="{D3F36B87-8490-80C6-DF0C-3589E6D8A248}"/>
              </a:ext>
            </a:extLst>
          </p:cNvPr>
          <p:cNvGrpSpPr/>
          <p:nvPr/>
        </p:nvGrpSpPr>
        <p:grpSpPr>
          <a:xfrm>
            <a:off x="1064309" y="1199002"/>
            <a:ext cx="2724874" cy="5446590"/>
            <a:chOff x="1064309" y="1199002"/>
            <a:chExt cx="2724874" cy="5446590"/>
          </a:xfrm>
        </p:grpSpPr>
        <p:sp>
          <p:nvSpPr>
            <p:cNvPr id="6" name="Rectángulo redondeado 5">
              <a:extLst>
                <a:ext uri="{FF2B5EF4-FFF2-40B4-BE49-F238E27FC236}">
                  <a16:creationId xmlns:a16="http://schemas.microsoft.com/office/drawing/2014/main" id="{880F1203-FC48-F913-D108-33E1D1AD0628}"/>
                </a:ext>
              </a:extLst>
            </p:cNvPr>
            <p:cNvSpPr/>
            <p:nvPr/>
          </p:nvSpPr>
          <p:spPr>
            <a:xfrm>
              <a:off x="1241990" y="1771661"/>
              <a:ext cx="2427006" cy="3294816"/>
            </a:xfrm>
            <a:prstGeom prst="roundRect">
              <a:avLst/>
            </a:prstGeom>
            <a:noFill/>
            <a:ln w="31750">
              <a:solidFill>
                <a:schemeClr val="bg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 name="Rectángulo redondeado 9">
              <a:extLst>
                <a:ext uri="{FF2B5EF4-FFF2-40B4-BE49-F238E27FC236}">
                  <a16:creationId xmlns:a16="http://schemas.microsoft.com/office/drawing/2014/main" id="{B67C2F42-173D-9CD4-FD48-59DFEB205186}"/>
                </a:ext>
              </a:extLst>
            </p:cNvPr>
            <p:cNvSpPr/>
            <p:nvPr/>
          </p:nvSpPr>
          <p:spPr>
            <a:xfrm>
              <a:off x="1351953" y="1199002"/>
              <a:ext cx="2149587" cy="47966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Blogger Sans" panose="02000506030000020004" pitchFamily="2" charset="0"/>
                  <a:cs typeface="Verdana" panose="020B0604030504040204" pitchFamily="34" charset="0"/>
                </a:rPr>
                <a:t>Cabecera TV</a:t>
              </a:r>
            </a:p>
          </p:txBody>
        </p:sp>
        <p:pic>
          <p:nvPicPr>
            <p:cNvPr id="19" name="Imagen 18">
              <a:extLst>
                <a:ext uri="{FF2B5EF4-FFF2-40B4-BE49-F238E27FC236}">
                  <a16:creationId xmlns:a16="http://schemas.microsoft.com/office/drawing/2014/main" id="{B59DBED4-B3F7-29DB-F7F3-B5AFBB79D674}"/>
                </a:ext>
              </a:extLst>
            </p:cNvPr>
            <p:cNvPicPr>
              <a:picLocks noChangeAspect="1"/>
            </p:cNvPicPr>
            <p:nvPr/>
          </p:nvPicPr>
          <p:blipFill>
            <a:blip r:embed="rId2"/>
            <a:stretch>
              <a:fillRect/>
            </a:stretch>
          </p:blipFill>
          <p:spPr>
            <a:xfrm>
              <a:off x="1865281" y="2630360"/>
              <a:ext cx="564315" cy="564315"/>
            </a:xfrm>
            <a:prstGeom prst="rect">
              <a:avLst/>
            </a:prstGeom>
          </p:spPr>
        </p:pic>
        <p:pic>
          <p:nvPicPr>
            <p:cNvPr id="39" name="Imagen 38">
              <a:extLst>
                <a:ext uri="{FF2B5EF4-FFF2-40B4-BE49-F238E27FC236}">
                  <a16:creationId xmlns:a16="http://schemas.microsoft.com/office/drawing/2014/main" id="{FF811EE8-F506-FA84-E41C-57CD1462C762}"/>
                </a:ext>
              </a:extLst>
            </p:cNvPr>
            <p:cNvPicPr>
              <a:picLocks noChangeAspect="1"/>
            </p:cNvPicPr>
            <p:nvPr/>
          </p:nvPicPr>
          <p:blipFill>
            <a:blip r:embed="rId3"/>
            <a:stretch>
              <a:fillRect/>
            </a:stretch>
          </p:blipFill>
          <p:spPr>
            <a:xfrm>
              <a:off x="2466889" y="4248000"/>
              <a:ext cx="621848" cy="621848"/>
            </a:xfrm>
            <a:prstGeom prst="rect">
              <a:avLst/>
            </a:prstGeom>
          </p:spPr>
        </p:pic>
        <p:pic>
          <p:nvPicPr>
            <p:cNvPr id="40" name="Imagen 39">
              <a:extLst>
                <a:ext uri="{FF2B5EF4-FFF2-40B4-BE49-F238E27FC236}">
                  <a16:creationId xmlns:a16="http://schemas.microsoft.com/office/drawing/2014/main" id="{FDE3E976-95F1-D5B6-73D7-572EC0FE8F64}"/>
                </a:ext>
              </a:extLst>
            </p:cNvPr>
            <p:cNvPicPr>
              <a:picLocks noChangeAspect="1"/>
            </p:cNvPicPr>
            <p:nvPr/>
          </p:nvPicPr>
          <p:blipFill>
            <a:blip r:embed="rId4"/>
            <a:stretch>
              <a:fillRect/>
            </a:stretch>
          </p:blipFill>
          <p:spPr>
            <a:xfrm>
              <a:off x="2663702" y="3013935"/>
              <a:ext cx="564315" cy="564315"/>
            </a:xfrm>
            <a:prstGeom prst="rect">
              <a:avLst/>
            </a:prstGeom>
          </p:spPr>
        </p:pic>
        <p:pic>
          <p:nvPicPr>
            <p:cNvPr id="42" name="Imagen 41">
              <a:extLst>
                <a:ext uri="{FF2B5EF4-FFF2-40B4-BE49-F238E27FC236}">
                  <a16:creationId xmlns:a16="http://schemas.microsoft.com/office/drawing/2014/main" id="{FD5D72FF-6F69-5F5D-CC84-4FE0672E038D}"/>
                </a:ext>
              </a:extLst>
            </p:cNvPr>
            <p:cNvPicPr>
              <a:picLocks noChangeAspect="1"/>
            </p:cNvPicPr>
            <p:nvPr/>
          </p:nvPicPr>
          <p:blipFill>
            <a:blip r:embed="rId5"/>
            <a:stretch>
              <a:fillRect/>
            </a:stretch>
          </p:blipFill>
          <p:spPr>
            <a:xfrm>
              <a:off x="1385430" y="1891264"/>
              <a:ext cx="564314" cy="564314"/>
            </a:xfrm>
            <a:prstGeom prst="rect">
              <a:avLst/>
            </a:prstGeom>
          </p:spPr>
        </p:pic>
        <p:pic>
          <p:nvPicPr>
            <p:cNvPr id="45" name="Imagen 44">
              <a:extLst>
                <a:ext uri="{FF2B5EF4-FFF2-40B4-BE49-F238E27FC236}">
                  <a16:creationId xmlns:a16="http://schemas.microsoft.com/office/drawing/2014/main" id="{8592756A-CC95-DA0F-6D9F-99D3D5DC6EAE}"/>
                </a:ext>
              </a:extLst>
            </p:cNvPr>
            <p:cNvPicPr>
              <a:picLocks noChangeAspect="1"/>
            </p:cNvPicPr>
            <p:nvPr/>
          </p:nvPicPr>
          <p:blipFill>
            <a:blip r:embed="rId6"/>
            <a:stretch>
              <a:fillRect/>
            </a:stretch>
          </p:blipFill>
          <p:spPr>
            <a:xfrm>
              <a:off x="2908428" y="2090024"/>
              <a:ext cx="564314" cy="564314"/>
            </a:xfrm>
            <a:prstGeom prst="rect">
              <a:avLst/>
            </a:prstGeom>
          </p:spPr>
        </p:pic>
        <p:pic>
          <p:nvPicPr>
            <p:cNvPr id="46" name="Imagen 45">
              <a:extLst>
                <a:ext uri="{FF2B5EF4-FFF2-40B4-BE49-F238E27FC236}">
                  <a16:creationId xmlns:a16="http://schemas.microsoft.com/office/drawing/2014/main" id="{3CB48614-09A6-19B1-B4C9-34E5A295F8BD}"/>
                </a:ext>
              </a:extLst>
            </p:cNvPr>
            <p:cNvPicPr>
              <a:picLocks noChangeAspect="1"/>
            </p:cNvPicPr>
            <p:nvPr/>
          </p:nvPicPr>
          <p:blipFill>
            <a:blip r:embed="rId7"/>
            <a:stretch>
              <a:fillRect/>
            </a:stretch>
          </p:blipFill>
          <p:spPr>
            <a:xfrm>
              <a:off x="1564289" y="3699347"/>
              <a:ext cx="580301" cy="580301"/>
            </a:xfrm>
            <a:prstGeom prst="rect">
              <a:avLst/>
            </a:prstGeom>
          </p:spPr>
        </p:pic>
        <p:sp>
          <p:nvSpPr>
            <p:cNvPr id="48" name="Rectángulo redondeado 47">
              <a:extLst>
                <a:ext uri="{FF2B5EF4-FFF2-40B4-BE49-F238E27FC236}">
                  <a16:creationId xmlns:a16="http://schemas.microsoft.com/office/drawing/2014/main" id="{9D61076A-C407-B54B-A87A-79B9A537338C}"/>
                </a:ext>
              </a:extLst>
            </p:cNvPr>
            <p:cNvSpPr/>
            <p:nvPr/>
          </p:nvSpPr>
          <p:spPr>
            <a:xfrm>
              <a:off x="1064309" y="5125807"/>
              <a:ext cx="2724874" cy="151978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Captación de señales</a:t>
              </a: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Generación de parrilla de canales (EPG, </a:t>
              </a:r>
              <a:r>
                <a:rPr lang="es-ES" sz="1400" dirty="0" err="1">
                  <a:solidFill>
                    <a:schemeClr val="accent1">
                      <a:lumMod val="75000"/>
                    </a:schemeClr>
                  </a:solidFill>
                  <a:ea typeface="Verdana" panose="020B0604030504040204" pitchFamily="34" charset="0"/>
                  <a:cs typeface="Verdana" panose="020B0604030504040204" pitchFamily="34" charset="0"/>
                </a:rPr>
                <a:t>TSs</a:t>
              </a:r>
              <a:r>
                <a:rPr lang="es-ES" sz="1400" dirty="0">
                  <a:solidFill>
                    <a:schemeClr val="accent1">
                      <a:lumMod val="75000"/>
                    </a:schemeClr>
                  </a:solidFill>
                  <a:ea typeface="Verdana" panose="020B0604030504040204" pitchFamily="34" charset="0"/>
                  <a:cs typeface="Verdana" panose="020B0604030504040204" pitchFamily="34" charset="0"/>
                </a:rPr>
                <a:t>, …)</a:t>
              </a: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Encriptación (CAS/DRM)</a:t>
              </a: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IP L3 – PIM SSM/ASM</a:t>
              </a: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grpSp>
      <p:grpSp>
        <p:nvGrpSpPr>
          <p:cNvPr id="4146" name="Grupo 4145">
            <a:extLst>
              <a:ext uri="{FF2B5EF4-FFF2-40B4-BE49-F238E27FC236}">
                <a16:creationId xmlns:a16="http://schemas.microsoft.com/office/drawing/2014/main" id="{7EC30311-867B-AB02-5C39-ED6160F7F0C0}"/>
              </a:ext>
            </a:extLst>
          </p:cNvPr>
          <p:cNvGrpSpPr/>
          <p:nvPr/>
        </p:nvGrpSpPr>
        <p:grpSpPr>
          <a:xfrm>
            <a:off x="4772049" y="1199002"/>
            <a:ext cx="2724874" cy="5446590"/>
            <a:chOff x="4772049" y="1199002"/>
            <a:chExt cx="2724874" cy="5446590"/>
          </a:xfrm>
        </p:grpSpPr>
        <p:sp>
          <p:nvSpPr>
            <p:cNvPr id="15" name="AutoShape 2">
              <a:extLst>
                <a:ext uri="{FF2B5EF4-FFF2-40B4-BE49-F238E27FC236}">
                  <a16:creationId xmlns:a16="http://schemas.microsoft.com/office/drawing/2014/main" id="{476F297B-42F6-C45D-E4E2-289C5211CEF8}"/>
                </a:ext>
              </a:extLst>
            </p:cNvPr>
            <p:cNvSpPr>
              <a:spLocks noChangeAspect="1" noChangeArrowheads="1"/>
            </p:cNvSpPr>
            <p:nvPr/>
          </p:nvSpPr>
          <p:spPr bwMode="auto">
            <a:xfrm>
              <a:off x="6439256" y="322017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41" name="AutoShape 4">
              <a:extLst>
                <a:ext uri="{FF2B5EF4-FFF2-40B4-BE49-F238E27FC236}">
                  <a16:creationId xmlns:a16="http://schemas.microsoft.com/office/drawing/2014/main" id="{7AFC2D8A-777C-4B21-73CE-E2D5B9FEAE73}"/>
                </a:ext>
              </a:extLst>
            </p:cNvPr>
            <p:cNvSpPr>
              <a:spLocks noChangeAspect="1" noChangeArrowheads="1"/>
            </p:cNvSpPr>
            <p:nvPr/>
          </p:nvSpPr>
          <p:spPr bwMode="auto">
            <a:xfrm>
              <a:off x="6591656" y="337257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49" name="Rectángulo redondeado 48">
              <a:extLst>
                <a:ext uri="{FF2B5EF4-FFF2-40B4-BE49-F238E27FC236}">
                  <a16:creationId xmlns:a16="http://schemas.microsoft.com/office/drawing/2014/main" id="{9F6348F9-C060-6378-EF05-233AA4DE75C4}"/>
                </a:ext>
              </a:extLst>
            </p:cNvPr>
            <p:cNvSpPr/>
            <p:nvPr/>
          </p:nvSpPr>
          <p:spPr>
            <a:xfrm>
              <a:off x="4949730" y="1771661"/>
              <a:ext cx="2427006" cy="3294816"/>
            </a:xfrm>
            <a:prstGeom prst="roundRect">
              <a:avLst/>
            </a:prstGeom>
            <a:noFill/>
            <a:ln w="31750">
              <a:solidFill>
                <a:schemeClr val="bg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0" name="Rectángulo redondeado 49">
              <a:extLst>
                <a:ext uri="{FF2B5EF4-FFF2-40B4-BE49-F238E27FC236}">
                  <a16:creationId xmlns:a16="http://schemas.microsoft.com/office/drawing/2014/main" id="{C1B7C8E7-F13A-C714-9395-2EF6D52012C3}"/>
                </a:ext>
              </a:extLst>
            </p:cNvPr>
            <p:cNvSpPr/>
            <p:nvPr/>
          </p:nvSpPr>
          <p:spPr>
            <a:xfrm>
              <a:off x="5059693" y="1199002"/>
              <a:ext cx="2149587" cy="47966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Blogger Sans" panose="02000506030000020004" pitchFamily="2" charset="0"/>
                  <a:cs typeface="Verdana" panose="020B0604030504040204" pitchFamily="34" charset="0"/>
                </a:rPr>
                <a:t>Distribución</a:t>
              </a:r>
            </a:p>
          </p:txBody>
        </p:sp>
        <p:pic>
          <p:nvPicPr>
            <p:cNvPr id="56" name="Imagen 55">
              <a:extLst>
                <a:ext uri="{FF2B5EF4-FFF2-40B4-BE49-F238E27FC236}">
                  <a16:creationId xmlns:a16="http://schemas.microsoft.com/office/drawing/2014/main" id="{7F1E62DA-BCC4-7178-0BCC-003E2A7F7E9F}"/>
                </a:ext>
              </a:extLst>
            </p:cNvPr>
            <p:cNvPicPr>
              <a:picLocks noChangeAspect="1"/>
            </p:cNvPicPr>
            <p:nvPr/>
          </p:nvPicPr>
          <p:blipFill>
            <a:blip r:embed="rId4"/>
            <a:stretch>
              <a:fillRect/>
            </a:stretch>
          </p:blipFill>
          <p:spPr>
            <a:xfrm>
              <a:off x="5244779" y="2271234"/>
              <a:ext cx="564315" cy="564315"/>
            </a:xfrm>
            <a:prstGeom prst="rect">
              <a:avLst/>
            </a:prstGeom>
          </p:spPr>
        </p:pic>
        <p:sp>
          <p:nvSpPr>
            <p:cNvPr id="61" name="Rectángulo redondeado 60">
              <a:extLst>
                <a:ext uri="{FF2B5EF4-FFF2-40B4-BE49-F238E27FC236}">
                  <a16:creationId xmlns:a16="http://schemas.microsoft.com/office/drawing/2014/main" id="{A356D8C5-B8D0-5DEA-F18D-46280E67851E}"/>
                </a:ext>
              </a:extLst>
            </p:cNvPr>
            <p:cNvSpPr/>
            <p:nvPr/>
          </p:nvSpPr>
          <p:spPr>
            <a:xfrm>
              <a:off x="4772049" y="5125807"/>
              <a:ext cx="2724874" cy="151978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Conexión entre cabecera y red de acceso FTTH</a:t>
              </a: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IP/MPLS/SR/BIER</a:t>
              </a: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Alta disponibilidad</a:t>
              </a: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Replicación </a:t>
              </a:r>
              <a:r>
                <a:rPr lang="es-ES" sz="1400" dirty="0" err="1">
                  <a:solidFill>
                    <a:schemeClr val="accent1">
                      <a:lumMod val="75000"/>
                    </a:schemeClr>
                  </a:solidFill>
                  <a:ea typeface="Verdana" panose="020B0604030504040204" pitchFamily="34" charset="0"/>
                  <a:cs typeface="Verdana" panose="020B0604030504040204" pitchFamily="34" charset="0"/>
                </a:rPr>
                <a:t>multicast</a:t>
              </a:r>
              <a:r>
                <a:rPr lang="es-ES" sz="1400" dirty="0">
                  <a:solidFill>
                    <a:schemeClr val="accent1">
                      <a:lumMod val="75000"/>
                    </a:schemeClr>
                  </a:solidFill>
                  <a:ea typeface="Verdana" panose="020B0604030504040204" pitchFamily="34" charset="0"/>
                  <a:cs typeface="Verdana" panose="020B0604030504040204" pitchFamily="34" charset="0"/>
                </a:rPr>
                <a:t> L3</a:t>
              </a: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pic>
          <p:nvPicPr>
            <p:cNvPr id="63" name="Imagen 62">
              <a:extLst>
                <a:ext uri="{FF2B5EF4-FFF2-40B4-BE49-F238E27FC236}">
                  <a16:creationId xmlns:a16="http://schemas.microsoft.com/office/drawing/2014/main" id="{9C820979-D0A6-D9A2-C8D9-A2B9DF959FB2}"/>
                </a:ext>
              </a:extLst>
            </p:cNvPr>
            <p:cNvPicPr>
              <a:picLocks noChangeAspect="1"/>
            </p:cNvPicPr>
            <p:nvPr/>
          </p:nvPicPr>
          <p:blipFill>
            <a:blip r:embed="rId4"/>
            <a:stretch>
              <a:fillRect/>
            </a:stretch>
          </p:blipFill>
          <p:spPr>
            <a:xfrm>
              <a:off x="6080899" y="2975107"/>
              <a:ext cx="564315" cy="564315"/>
            </a:xfrm>
            <a:prstGeom prst="rect">
              <a:avLst/>
            </a:prstGeom>
          </p:spPr>
        </p:pic>
        <p:pic>
          <p:nvPicPr>
            <p:cNvPr id="4128" name="Imagen 4127">
              <a:extLst>
                <a:ext uri="{FF2B5EF4-FFF2-40B4-BE49-F238E27FC236}">
                  <a16:creationId xmlns:a16="http://schemas.microsoft.com/office/drawing/2014/main" id="{9EEE5204-6D96-60EB-B75D-B76CAA35DF7D}"/>
                </a:ext>
              </a:extLst>
            </p:cNvPr>
            <p:cNvPicPr>
              <a:picLocks noChangeAspect="1"/>
            </p:cNvPicPr>
            <p:nvPr/>
          </p:nvPicPr>
          <p:blipFill>
            <a:blip r:embed="rId4"/>
            <a:stretch>
              <a:fillRect/>
            </a:stretch>
          </p:blipFill>
          <p:spPr>
            <a:xfrm>
              <a:off x="6367761" y="2102982"/>
              <a:ext cx="564315" cy="564315"/>
            </a:xfrm>
            <a:prstGeom prst="rect">
              <a:avLst/>
            </a:prstGeom>
          </p:spPr>
        </p:pic>
        <p:pic>
          <p:nvPicPr>
            <p:cNvPr id="4129" name="Imagen 4128">
              <a:extLst>
                <a:ext uri="{FF2B5EF4-FFF2-40B4-BE49-F238E27FC236}">
                  <a16:creationId xmlns:a16="http://schemas.microsoft.com/office/drawing/2014/main" id="{7DFC8CD0-7695-B232-AA9B-93BFF426E770}"/>
                </a:ext>
              </a:extLst>
            </p:cNvPr>
            <p:cNvPicPr>
              <a:picLocks noChangeAspect="1"/>
            </p:cNvPicPr>
            <p:nvPr/>
          </p:nvPicPr>
          <p:blipFill>
            <a:blip r:embed="rId4"/>
            <a:stretch>
              <a:fillRect/>
            </a:stretch>
          </p:blipFill>
          <p:spPr>
            <a:xfrm>
              <a:off x="6614298" y="4165098"/>
              <a:ext cx="564315" cy="564315"/>
            </a:xfrm>
            <a:prstGeom prst="rect">
              <a:avLst/>
            </a:prstGeom>
          </p:spPr>
        </p:pic>
        <p:pic>
          <p:nvPicPr>
            <p:cNvPr id="4130" name="Imagen 4129">
              <a:extLst>
                <a:ext uri="{FF2B5EF4-FFF2-40B4-BE49-F238E27FC236}">
                  <a16:creationId xmlns:a16="http://schemas.microsoft.com/office/drawing/2014/main" id="{0ED689C5-1862-D82D-6F7D-32E6A0F93A3C}"/>
                </a:ext>
              </a:extLst>
            </p:cNvPr>
            <p:cNvPicPr>
              <a:picLocks noChangeAspect="1"/>
            </p:cNvPicPr>
            <p:nvPr/>
          </p:nvPicPr>
          <p:blipFill>
            <a:blip r:embed="rId4"/>
            <a:stretch>
              <a:fillRect/>
            </a:stretch>
          </p:blipFill>
          <p:spPr>
            <a:xfrm>
              <a:off x="5368400" y="3734575"/>
              <a:ext cx="564315" cy="564315"/>
            </a:xfrm>
            <a:prstGeom prst="rect">
              <a:avLst/>
            </a:prstGeom>
          </p:spPr>
        </p:pic>
      </p:grpSp>
      <p:grpSp>
        <p:nvGrpSpPr>
          <p:cNvPr id="4147" name="Grupo 4146">
            <a:extLst>
              <a:ext uri="{FF2B5EF4-FFF2-40B4-BE49-F238E27FC236}">
                <a16:creationId xmlns:a16="http://schemas.microsoft.com/office/drawing/2014/main" id="{D0520803-B04F-6896-EE03-1C098BD6F6AE}"/>
              </a:ext>
            </a:extLst>
          </p:cNvPr>
          <p:cNvGrpSpPr/>
          <p:nvPr/>
        </p:nvGrpSpPr>
        <p:grpSpPr>
          <a:xfrm>
            <a:off x="8406811" y="1199002"/>
            <a:ext cx="2724874" cy="5446590"/>
            <a:chOff x="8406811" y="1199002"/>
            <a:chExt cx="2724874" cy="5446590"/>
          </a:xfrm>
        </p:grpSpPr>
        <p:pic>
          <p:nvPicPr>
            <p:cNvPr id="22" name="Imagen 21">
              <a:extLst>
                <a:ext uri="{FF2B5EF4-FFF2-40B4-BE49-F238E27FC236}">
                  <a16:creationId xmlns:a16="http://schemas.microsoft.com/office/drawing/2014/main" id="{BD7385B7-2812-B68D-3D46-0FEFE96AFA84}"/>
                </a:ext>
              </a:extLst>
            </p:cNvPr>
            <p:cNvPicPr>
              <a:picLocks noChangeAspect="1"/>
            </p:cNvPicPr>
            <p:nvPr/>
          </p:nvPicPr>
          <p:blipFill>
            <a:blip r:embed="rId8"/>
            <a:stretch>
              <a:fillRect/>
            </a:stretch>
          </p:blipFill>
          <p:spPr>
            <a:xfrm>
              <a:off x="8965622" y="1961288"/>
              <a:ext cx="542658" cy="542658"/>
            </a:xfrm>
            <a:prstGeom prst="rect">
              <a:avLst/>
            </a:prstGeom>
          </p:spPr>
        </p:pic>
        <p:pic>
          <p:nvPicPr>
            <p:cNvPr id="26" name="Imagen 25">
              <a:extLst>
                <a:ext uri="{FF2B5EF4-FFF2-40B4-BE49-F238E27FC236}">
                  <a16:creationId xmlns:a16="http://schemas.microsoft.com/office/drawing/2014/main" id="{373A49A9-589C-4E22-BE97-5EAE92E4EBF4}"/>
                </a:ext>
              </a:extLst>
            </p:cNvPr>
            <p:cNvPicPr>
              <a:picLocks noChangeAspect="1"/>
            </p:cNvPicPr>
            <p:nvPr/>
          </p:nvPicPr>
          <p:blipFill>
            <a:blip r:embed="rId9"/>
            <a:stretch>
              <a:fillRect/>
            </a:stretch>
          </p:blipFill>
          <p:spPr>
            <a:xfrm>
              <a:off x="10074018" y="3463690"/>
              <a:ext cx="607525" cy="607525"/>
            </a:xfrm>
            <a:prstGeom prst="rect">
              <a:avLst/>
            </a:prstGeom>
          </p:spPr>
        </p:pic>
        <p:pic>
          <p:nvPicPr>
            <p:cNvPr id="43" name="Imagen 42">
              <a:extLst>
                <a:ext uri="{FF2B5EF4-FFF2-40B4-BE49-F238E27FC236}">
                  <a16:creationId xmlns:a16="http://schemas.microsoft.com/office/drawing/2014/main" id="{CCA9221C-DB36-84E4-515A-258FEBFD17B2}"/>
                </a:ext>
              </a:extLst>
            </p:cNvPr>
            <p:cNvPicPr>
              <a:picLocks noChangeAspect="1"/>
            </p:cNvPicPr>
            <p:nvPr/>
          </p:nvPicPr>
          <p:blipFill>
            <a:blip r:embed="rId10"/>
            <a:stretch>
              <a:fillRect/>
            </a:stretch>
          </p:blipFill>
          <p:spPr>
            <a:xfrm>
              <a:off x="8965622" y="3915442"/>
              <a:ext cx="607525" cy="607525"/>
            </a:xfrm>
            <a:prstGeom prst="rect">
              <a:avLst/>
            </a:prstGeom>
          </p:spPr>
        </p:pic>
        <p:sp>
          <p:nvSpPr>
            <p:cNvPr id="4131" name="AutoShape 2">
              <a:extLst>
                <a:ext uri="{FF2B5EF4-FFF2-40B4-BE49-F238E27FC236}">
                  <a16:creationId xmlns:a16="http://schemas.microsoft.com/office/drawing/2014/main" id="{F7172D01-2DE7-5E00-E07C-630D09700662}"/>
                </a:ext>
              </a:extLst>
            </p:cNvPr>
            <p:cNvSpPr>
              <a:spLocks noChangeAspect="1" noChangeArrowheads="1"/>
            </p:cNvSpPr>
            <p:nvPr/>
          </p:nvSpPr>
          <p:spPr bwMode="auto">
            <a:xfrm>
              <a:off x="10074018" y="322017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4132" name="AutoShape 4">
              <a:extLst>
                <a:ext uri="{FF2B5EF4-FFF2-40B4-BE49-F238E27FC236}">
                  <a16:creationId xmlns:a16="http://schemas.microsoft.com/office/drawing/2014/main" id="{4CE08BC5-2DCB-F83B-6254-B54FDF2AB174}"/>
                </a:ext>
              </a:extLst>
            </p:cNvPr>
            <p:cNvSpPr>
              <a:spLocks noChangeAspect="1" noChangeArrowheads="1"/>
            </p:cNvSpPr>
            <p:nvPr/>
          </p:nvSpPr>
          <p:spPr bwMode="auto">
            <a:xfrm>
              <a:off x="10226418" y="337257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4133" name="Rectángulo redondeado 4132">
              <a:extLst>
                <a:ext uri="{FF2B5EF4-FFF2-40B4-BE49-F238E27FC236}">
                  <a16:creationId xmlns:a16="http://schemas.microsoft.com/office/drawing/2014/main" id="{1F397E2A-41E2-5A23-BAD4-32261BD74CFA}"/>
                </a:ext>
              </a:extLst>
            </p:cNvPr>
            <p:cNvSpPr/>
            <p:nvPr/>
          </p:nvSpPr>
          <p:spPr>
            <a:xfrm>
              <a:off x="8584492" y="1771661"/>
              <a:ext cx="2427006" cy="3294816"/>
            </a:xfrm>
            <a:prstGeom prst="roundRect">
              <a:avLst/>
            </a:prstGeom>
            <a:noFill/>
            <a:ln w="31750">
              <a:solidFill>
                <a:schemeClr val="bg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134" name="Rectángulo redondeado 4133">
              <a:extLst>
                <a:ext uri="{FF2B5EF4-FFF2-40B4-BE49-F238E27FC236}">
                  <a16:creationId xmlns:a16="http://schemas.microsoft.com/office/drawing/2014/main" id="{BE67B98C-C541-9F20-9B11-0091A2F50545}"/>
                </a:ext>
              </a:extLst>
            </p:cNvPr>
            <p:cNvSpPr/>
            <p:nvPr/>
          </p:nvSpPr>
          <p:spPr>
            <a:xfrm>
              <a:off x="8694455" y="1199002"/>
              <a:ext cx="2149587" cy="47966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Blogger Sans" panose="02000506030000020004" pitchFamily="2" charset="0"/>
                  <a:cs typeface="Verdana" panose="020B0604030504040204" pitchFamily="34" charset="0"/>
                </a:rPr>
                <a:t>Acceso FTTH</a:t>
              </a:r>
            </a:p>
          </p:txBody>
        </p:sp>
        <p:sp>
          <p:nvSpPr>
            <p:cNvPr id="4136" name="Rectángulo redondeado 4135">
              <a:extLst>
                <a:ext uri="{FF2B5EF4-FFF2-40B4-BE49-F238E27FC236}">
                  <a16:creationId xmlns:a16="http://schemas.microsoft.com/office/drawing/2014/main" id="{83BAF0C4-A06D-F4A7-9066-EC3DA7C71D29}"/>
                </a:ext>
              </a:extLst>
            </p:cNvPr>
            <p:cNvSpPr/>
            <p:nvPr/>
          </p:nvSpPr>
          <p:spPr>
            <a:xfrm>
              <a:off x="8406811" y="5125807"/>
              <a:ext cx="2724874" cy="151978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Red acceso FTTH (</a:t>
              </a:r>
              <a:r>
                <a:rPr lang="es-ES" sz="1400" dirty="0" err="1">
                  <a:solidFill>
                    <a:schemeClr val="accent1">
                      <a:lumMod val="75000"/>
                    </a:schemeClr>
                  </a:solidFill>
                  <a:ea typeface="Verdana" panose="020B0604030504040204" pitchFamily="34" charset="0"/>
                  <a:cs typeface="Verdana" panose="020B0604030504040204" pitchFamily="34" charset="0"/>
                </a:rPr>
                <a:t>OLTs-ONTs</a:t>
              </a:r>
              <a:r>
                <a:rPr lang="es-ES" sz="1400" dirty="0">
                  <a:solidFill>
                    <a:schemeClr val="accent1">
                      <a:lumMod val="75000"/>
                    </a:schemeClr>
                  </a:solidFill>
                  <a:ea typeface="Verdana" panose="020B0604030504040204" pitchFamily="34" charset="0"/>
                  <a:cs typeface="Verdana" panose="020B0604030504040204" pitchFamily="34" charset="0"/>
                </a:rPr>
                <a:t>)</a:t>
              </a:r>
            </a:p>
            <a:p>
              <a:pPr marL="342900" indent="-342900">
                <a:buFont typeface="Arial" panose="020B0604020202020204" pitchFamily="34" charset="0"/>
                <a:buChar char="•"/>
              </a:pPr>
              <a:r>
                <a:rPr lang="es-ES" sz="1400" dirty="0" err="1">
                  <a:solidFill>
                    <a:schemeClr val="accent1">
                      <a:lumMod val="75000"/>
                    </a:schemeClr>
                  </a:solidFill>
                  <a:ea typeface="Verdana" panose="020B0604030504040204" pitchFamily="34" charset="0"/>
                  <a:cs typeface="Verdana" panose="020B0604030504040204" pitchFamily="34" charset="0"/>
                </a:rPr>
                <a:t>STBs</a:t>
              </a:r>
              <a:endParaRPr lang="es-ES" sz="14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Control de la replicación </a:t>
              </a:r>
              <a:r>
                <a:rPr lang="es-ES" sz="1400" dirty="0" err="1">
                  <a:solidFill>
                    <a:schemeClr val="accent1">
                      <a:lumMod val="75000"/>
                    </a:schemeClr>
                  </a:solidFill>
                  <a:ea typeface="Verdana" panose="020B0604030504040204" pitchFamily="34" charset="0"/>
                  <a:cs typeface="Verdana" panose="020B0604030504040204" pitchFamily="34" charset="0"/>
                </a:rPr>
                <a:t>multicast</a:t>
              </a:r>
              <a:r>
                <a:rPr lang="es-ES" sz="1400" dirty="0">
                  <a:solidFill>
                    <a:schemeClr val="accent1">
                      <a:lumMod val="75000"/>
                    </a:schemeClr>
                  </a:solidFill>
                  <a:ea typeface="Verdana" panose="020B0604030504040204" pitchFamily="34" charset="0"/>
                  <a:cs typeface="Verdana" panose="020B0604030504040204" pitchFamily="34" charset="0"/>
                </a:rPr>
                <a:t> L2 (IGMP </a:t>
              </a:r>
              <a:r>
                <a:rPr lang="es-ES" sz="1400" dirty="0" err="1">
                  <a:solidFill>
                    <a:schemeClr val="accent1">
                      <a:lumMod val="75000"/>
                    </a:schemeClr>
                  </a:solidFill>
                  <a:ea typeface="Verdana" panose="020B0604030504040204" pitchFamily="34" charset="0"/>
                  <a:cs typeface="Verdana" panose="020B0604030504040204" pitchFamily="34" charset="0"/>
                </a:rPr>
                <a:t>snooping</a:t>
              </a:r>
              <a:r>
                <a:rPr lang="es-ES" sz="1400" dirty="0">
                  <a:solidFill>
                    <a:schemeClr val="accent1">
                      <a:lumMod val="75000"/>
                    </a:schemeClr>
                  </a:solidFill>
                  <a:ea typeface="Verdana" panose="020B0604030504040204" pitchFamily="34" charset="0"/>
                  <a:cs typeface="Verdana" panose="020B0604030504040204" pitchFamily="34" charset="0"/>
                </a:rPr>
                <a:t>)</a:t>
              </a:r>
            </a:p>
            <a:p>
              <a:pPr marL="342900" indent="-342900">
                <a:buFont typeface="Arial" panose="020B0604020202020204" pitchFamily="34" charset="0"/>
                <a:buChar char="•"/>
              </a:pPr>
              <a:r>
                <a:rPr lang="es-ES" sz="1400" dirty="0">
                  <a:solidFill>
                    <a:schemeClr val="accent1">
                      <a:lumMod val="75000"/>
                    </a:schemeClr>
                  </a:solidFill>
                  <a:ea typeface="Verdana" panose="020B0604030504040204" pitchFamily="34" charset="0"/>
                  <a:cs typeface="Verdana" panose="020B0604030504040204" pitchFamily="34" charset="0"/>
                </a:rPr>
                <a:t>…</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pic>
          <p:nvPicPr>
            <p:cNvPr id="4141" name="Imagen 4140">
              <a:extLst>
                <a:ext uri="{FF2B5EF4-FFF2-40B4-BE49-F238E27FC236}">
                  <a16:creationId xmlns:a16="http://schemas.microsoft.com/office/drawing/2014/main" id="{DF1E5FBB-CA03-3B0A-EFF3-3402FF409528}"/>
                </a:ext>
              </a:extLst>
            </p:cNvPr>
            <p:cNvPicPr>
              <a:picLocks noChangeAspect="1"/>
            </p:cNvPicPr>
            <p:nvPr/>
          </p:nvPicPr>
          <p:blipFill>
            <a:blip r:embed="rId8"/>
            <a:stretch>
              <a:fillRect/>
            </a:stretch>
          </p:blipFill>
          <p:spPr>
            <a:xfrm>
              <a:off x="10226418" y="2279606"/>
              <a:ext cx="542658" cy="542658"/>
            </a:xfrm>
            <a:prstGeom prst="rect">
              <a:avLst/>
            </a:prstGeom>
          </p:spPr>
        </p:pic>
        <p:pic>
          <p:nvPicPr>
            <p:cNvPr id="4142" name="Imagen 4141">
              <a:extLst>
                <a:ext uri="{FF2B5EF4-FFF2-40B4-BE49-F238E27FC236}">
                  <a16:creationId xmlns:a16="http://schemas.microsoft.com/office/drawing/2014/main" id="{84294537-40B4-064D-8BDA-9F0092B499EF}"/>
                </a:ext>
              </a:extLst>
            </p:cNvPr>
            <p:cNvPicPr>
              <a:picLocks noChangeAspect="1"/>
            </p:cNvPicPr>
            <p:nvPr/>
          </p:nvPicPr>
          <p:blipFill>
            <a:blip r:embed="rId8"/>
            <a:stretch>
              <a:fillRect/>
            </a:stretch>
          </p:blipFill>
          <p:spPr>
            <a:xfrm>
              <a:off x="9508280" y="2729475"/>
              <a:ext cx="542658" cy="542658"/>
            </a:xfrm>
            <a:prstGeom prst="rect">
              <a:avLst/>
            </a:prstGeom>
          </p:spPr>
        </p:pic>
        <p:pic>
          <p:nvPicPr>
            <p:cNvPr id="4144" name="Imagen 4143">
              <a:extLst>
                <a:ext uri="{FF2B5EF4-FFF2-40B4-BE49-F238E27FC236}">
                  <a16:creationId xmlns:a16="http://schemas.microsoft.com/office/drawing/2014/main" id="{31B65080-06B3-8F48-3D6A-8FCB63DE4F94}"/>
                </a:ext>
              </a:extLst>
            </p:cNvPr>
            <p:cNvPicPr>
              <a:picLocks noChangeAspect="1"/>
            </p:cNvPicPr>
            <p:nvPr/>
          </p:nvPicPr>
          <p:blipFill>
            <a:blip r:embed="rId11"/>
            <a:stretch>
              <a:fillRect/>
            </a:stretch>
          </p:blipFill>
          <p:spPr>
            <a:xfrm>
              <a:off x="9825589" y="4274538"/>
              <a:ext cx="496858" cy="496858"/>
            </a:xfrm>
            <a:prstGeom prst="rect">
              <a:avLst/>
            </a:prstGeom>
          </p:spPr>
        </p:pic>
      </p:grpSp>
    </p:spTree>
    <p:extLst>
      <p:ext uri="{BB962C8B-B14F-4D97-AF65-F5344CB8AC3E}">
        <p14:creationId xmlns:p14="http://schemas.microsoft.com/office/powerpoint/2010/main" val="3196066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797C68A-737F-1F24-D627-A3650C7B8B56}"/>
              </a:ext>
            </a:extLst>
          </p:cNvPr>
          <p:cNvSpPr txBox="1"/>
          <p:nvPr/>
        </p:nvSpPr>
        <p:spPr>
          <a:xfrm>
            <a:off x="956604" y="212408"/>
            <a:ext cx="9972653" cy="769441"/>
          </a:xfrm>
          <a:prstGeom prst="rect">
            <a:avLst/>
          </a:prstGeom>
          <a:noFill/>
          <a:ln>
            <a:noFill/>
          </a:ln>
        </p:spPr>
        <p:txBody>
          <a:bodyPr wrap="square" rtlCol="0">
            <a:spAutoFit/>
          </a:bodyPr>
          <a:lstStyle>
            <a:defPPr>
              <a:defRPr lang="en-US"/>
            </a:defPPr>
            <a:lvl1pPr>
              <a:defRPr sz="4400">
                <a:solidFill>
                  <a:schemeClr val="accent1">
                    <a:lumMod val="75000"/>
                  </a:schemeClr>
                </a:solidFill>
                <a:ea typeface="Segoe UI Symbol" panose="020B0502040204020203" pitchFamily="34" charset="0"/>
                <a:cs typeface="Segoe UI Historic" panose="020B0502040204020203" pitchFamily="34" charset="0"/>
              </a:defRPr>
            </a:lvl1pPr>
          </a:lstStyle>
          <a:p>
            <a:r>
              <a:rPr lang="es-ES" dirty="0"/>
              <a:t>El 99% del saber de IPTV </a:t>
            </a:r>
            <a:r>
              <a:rPr lang="es-ES" dirty="0" err="1"/>
              <a:t>multicast</a:t>
            </a:r>
            <a:endParaRPr lang="es-ES" dirty="0"/>
          </a:p>
        </p:txBody>
      </p:sp>
      <p:cxnSp>
        <p:nvCxnSpPr>
          <p:cNvPr id="3" name="Conector recto 2">
            <a:extLst>
              <a:ext uri="{FF2B5EF4-FFF2-40B4-BE49-F238E27FC236}">
                <a16:creationId xmlns:a16="http://schemas.microsoft.com/office/drawing/2014/main" id="{592A3E1A-0271-56C0-D081-1C9CA8E5D44B}"/>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8" name="Grupo 17">
            <a:extLst>
              <a:ext uri="{FF2B5EF4-FFF2-40B4-BE49-F238E27FC236}">
                <a16:creationId xmlns:a16="http://schemas.microsoft.com/office/drawing/2014/main" id="{85E29729-B2EE-514C-5382-6F21F779575F}"/>
              </a:ext>
            </a:extLst>
          </p:cNvPr>
          <p:cNvGrpSpPr/>
          <p:nvPr/>
        </p:nvGrpSpPr>
        <p:grpSpPr>
          <a:xfrm>
            <a:off x="1196662" y="1344000"/>
            <a:ext cx="4703030" cy="5024752"/>
            <a:chOff x="1196662" y="1344000"/>
            <a:chExt cx="4703030" cy="5024752"/>
          </a:xfrm>
        </p:grpSpPr>
        <p:pic>
          <p:nvPicPr>
            <p:cNvPr id="17" name="Picture 10" descr="A split image of a data center. On the left side, the data center is modern and perfect, with a female technician working confidently on sleek servers, with bright lighting and an organized atmosphere. The right side shows an old, dirty, decaying data center with broken doors and dusty servers. A second female technician on the right is depicted in a more desperate and frustrated pose, showing heightened distress as she struggles with the malfunctioning equipment. The contrast between the clean, efficient environment and the chaotic, neglected one is emphasized even more.">
              <a:extLst>
                <a:ext uri="{FF2B5EF4-FFF2-40B4-BE49-F238E27FC236}">
                  <a16:creationId xmlns:a16="http://schemas.microsoft.com/office/drawing/2014/main" id="{7743961C-A13C-1C68-BF49-B8AB64D209B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2298"/>
            <a:stretch/>
          </p:blipFill>
          <p:spPr bwMode="auto">
            <a:xfrm>
              <a:off x="2192108" y="1927381"/>
              <a:ext cx="3707584" cy="4441371"/>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redondeado 4">
              <a:extLst>
                <a:ext uri="{FF2B5EF4-FFF2-40B4-BE49-F238E27FC236}">
                  <a16:creationId xmlns:a16="http://schemas.microsoft.com/office/drawing/2014/main" id="{42398DFD-D37A-2227-F120-999E7C8BA071}"/>
                </a:ext>
              </a:extLst>
            </p:cNvPr>
            <p:cNvSpPr/>
            <p:nvPr/>
          </p:nvSpPr>
          <p:spPr>
            <a:xfrm>
              <a:off x="1196662" y="1344000"/>
              <a:ext cx="3579224" cy="914400"/>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accent5">
                      <a:lumMod val="60000"/>
                      <a:lumOff val="40000"/>
                    </a:schemeClr>
                  </a:solidFill>
                  <a:ea typeface="Blogger Sans" panose="02000506030000020004" pitchFamily="2" charset="0"/>
                  <a:cs typeface="Verdana" panose="020B0604030504040204" pitchFamily="34" charset="0"/>
                </a:rPr>
                <a:t>Nivel 3 bueno</a:t>
              </a:r>
            </a:p>
          </p:txBody>
        </p:sp>
      </p:grpSp>
      <p:grpSp>
        <p:nvGrpSpPr>
          <p:cNvPr id="23" name="Grupo 22">
            <a:extLst>
              <a:ext uri="{FF2B5EF4-FFF2-40B4-BE49-F238E27FC236}">
                <a16:creationId xmlns:a16="http://schemas.microsoft.com/office/drawing/2014/main" id="{8EE681FD-A7E9-CFD9-47B6-C3BFC72C0693}"/>
              </a:ext>
            </a:extLst>
          </p:cNvPr>
          <p:cNvGrpSpPr/>
          <p:nvPr/>
        </p:nvGrpSpPr>
        <p:grpSpPr>
          <a:xfrm>
            <a:off x="5899692" y="1343998"/>
            <a:ext cx="4935766" cy="5024754"/>
            <a:chOff x="5899692" y="1343998"/>
            <a:chExt cx="4935766" cy="5024754"/>
          </a:xfrm>
        </p:grpSpPr>
        <p:pic>
          <p:nvPicPr>
            <p:cNvPr id="1034" name="Picture 10" descr="A split image of a data center. On the left side, the data center is modern and perfect, with a female technician working confidently on sleek servers, with bright lighting and an organized atmosphere. The right side shows an old, dirty, decaying data center with broken doors and dusty servers. A second female technician on the right is depicted in a more desperate and frustrated pose, showing heightened distress as she struggles with the malfunctioning equipment. The contrast between the clean, efficient environment and the chaotic, neglected one is emphasized even more.">
              <a:extLst>
                <a:ext uri="{FF2B5EF4-FFF2-40B4-BE49-F238E27FC236}">
                  <a16:creationId xmlns:a16="http://schemas.microsoft.com/office/drawing/2014/main" id="{CCF4C93F-F595-603E-B136-B7B6FA9A6E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7474"/>
            <a:stretch/>
          </p:blipFill>
          <p:spPr bwMode="auto">
            <a:xfrm>
              <a:off x="5899692" y="1927381"/>
              <a:ext cx="4082508" cy="4441371"/>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redondeado 3">
              <a:extLst>
                <a:ext uri="{FF2B5EF4-FFF2-40B4-BE49-F238E27FC236}">
                  <a16:creationId xmlns:a16="http://schemas.microsoft.com/office/drawing/2014/main" id="{C2262FC2-DCE2-11AE-2903-FCF95A793906}"/>
                </a:ext>
              </a:extLst>
            </p:cNvPr>
            <p:cNvSpPr/>
            <p:nvPr/>
          </p:nvSpPr>
          <p:spPr>
            <a:xfrm>
              <a:off x="7256234" y="1343998"/>
              <a:ext cx="3579224" cy="914400"/>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accent5">
                      <a:lumMod val="60000"/>
                      <a:lumOff val="40000"/>
                    </a:schemeClr>
                  </a:solidFill>
                  <a:ea typeface="Blogger Sans" panose="02000506030000020004" pitchFamily="2" charset="0"/>
                  <a:cs typeface="Verdana" panose="020B0604030504040204" pitchFamily="34" charset="0"/>
                </a:rPr>
                <a:t>Nivel 2 malo</a:t>
              </a:r>
            </a:p>
          </p:txBody>
        </p:sp>
      </p:grpSp>
      <p:pic>
        <p:nvPicPr>
          <p:cNvPr id="16" name="Imagen 15">
            <a:extLst>
              <a:ext uri="{FF2B5EF4-FFF2-40B4-BE49-F238E27FC236}">
                <a16:creationId xmlns:a16="http://schemas.microsoft.com/office/drawing/2014/main" id="{4F723735-A9DF-3D40-56A2-A78499F5C7D7}"/>
              </a:ext>
            </a:extLst>
          </p:cNvPr>
          <p:cNvPicPr>
            <a:picLocks noChangeAspect="1"/>
          </p:cNvPicPr>
          <p:nvPr/>
        </p:nvPicPr>
        <p:blipFill>
          <a:blip r:embed="rId3"/>
          <a:srcRect l="19989" t="8331" r="16963"/>
          <a:stretch/>
        </p:blipFill>
        <p:spPr>
          <a:xfrm>
            <a:off x="8310076" y="98660"/>
            <a:ext cx="3379631" cy="6759340"/>
          </a:xfrm>
          <a:prstGeom prst="rect">
            <a:avLst/>
          </a:prstGeom>
        </p:spPr>
      </p:pic>
    </p:spTree>
    <p:extLst>
      <p:ext uri="{BB962C8B-B14F-4D97-AF65-F5344CB8AC3E}">
        <p14:creationId xmlns:p14="http://schemas.microsoft.com/office/powerpoint/2010/main" val="1687963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2" presetClass="entr" presetSubtype="8" fill="hold" nodeType="withEffect">
                                  <p:stCondLst>
                                    <p:cond delay="0"/>
                                  </p:stCondLst>
                                  <p:childTnLst>
                                    <p:set>
                                      <p:cBhvr>
                                        <p:cTn id="8" dur="1" fill="hold">
                                          <p:stCondLst>
                                            <p:cond delay="0"/>
                                          </p:stCondLst>
                                        </p:cTn>
                                        <p:tgtEl>
                                          <p:spTgt spid="18"/>
                                        </p:tgtEl>
                                        <p:attrNameLst>
                                          <p:attrName>style.visibility</p:attrName>
                                        </p:attrNameLst>
                                      </p:cBhvr>
                                      <p:to>
                                        <p:strVal val="visible"/>
                                      </p:to>
                                    </p:set>
                                    <p:anim calcmode="lin" valueType="num">
                                      <p:cBhvr additive="base">
                                        <p:cTn id="9" dur="500" fill="hold"/>
                                        <p:tgtEl>
                                          <p:spTgt spid="18"/>
                                        </p:tgtEl>
                                        <p:attrNameLst>
                                          <p:attrName>ppt_x</p:attrName>
                                        </p:attrNameLst>
                                      </p:cBhvr>
                                      <p:tavLst>
                                        <p:tav tm="0">
                                          <p:val>
                                            <p:strVal val="0-#ppt_w/2"/>
                                          </p:val>
                                        </p:tav>
                                        <p:tav tm="100000">
                                          <p:val>
                                            <p:strVal val="#ppt_x"/>
                                          </p:val>
                                        </p:tav>
                                      </p:tavLst>
                                    </p:anim>
                                    <p:anim calcmode="lin" valueType="num">
                                      <p:cBhvr additive="base">
                                        <p:cTn id="10"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1+#ppt_w/2"/>
                                          </p:val>
                                        </p:tav>
                                        <p:tav tm="100000">
                                          <p:val>
                                            <p:strVal val="#ppt_x"/>
                                          </p:val>
                                        </p:tav>
                                      </p:tavLst>
                                    </p:anim>
                                    <p:anim calcmode="lin" valueType="num">
                                      <p:cBhvr additive="base">
                                        <p:cTn id="16"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Conector recto 5">
            <a:extLst>
              <a:ext uri="{FF2B5EF4-FFF2-40B4-BE49-F238E27FC236}">
                <a16:creationId xmlns:a16="http://schemas.microsoft.com/office/drawing/2014/main" id="{135403F7-01D5-9629-C236-2D7A880611B4}"/>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9224" name="Picture 8">
            <a:extLst>
              <a:ext uri="{FF2B5EF4-FFF2-40B4-BE49-F238E27FC236}">
                <a16:creationId xmlns:a16="http://schemas.microsoft.com/office/drawing/2014/main" id="{DBF397B1-B61A-1C29-38A7-DBB0DB4A2E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641" y="34755"/>
            <a:ext cx="5903959" cy="2055967"/>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a:extLst>
              <a:ext uri="{FF2B5EF4-FFF2-40B4-BE49-F238E27FC236}">
                <a16:creationId xmlns:a16="http://schemas.microsoft.com/office/drawing/2014/main" id="{DAC25161-2DC6-51CE-2BF9-205B1ACE5A6B}"/>
              </a:ext>
            </a:extLst>
          </p:cNvPr>
          <p:cNvSpPr txBox="1"/>
          <p:nvPr/>
        </p:nvSpPr>
        <p:spPr>
          <a:xfrm>
            <a:off x="956604" y="212408"/>
            <a:ext cx="9929110" cy="769441"/>
          </a:xfrm>
          <a:prstGeom prst="rect">
            <a:avLst/>
          </a:prstGeom>
          <a:noFill/>
          <a:ln>
            <a:noFill/>
          </a:ln>
        </p:spPr>
        <p:txBody>
          <a:bodyPr wrap="square" rtlCol="0">
            <a:spAutoFit/>
          </a:bodyPr>
          <a:lstStyle>
            <a:defPPr>
              <a:defRPr lang="en-US"/>
            </a:defPPr>
            <a:lvl1pPr>
              <a:defRPr sz="4400">
                <a:solidFill>
                  <a:schemeClr val="accent4">
                    <a:lumMod val="75000"/>
                  </a:schemeClr>
                </a:solidFill>
                <a:latin typeface="Chalkboard" panose="03050602040202020205" pitchFamily="66" charset="77"/>
                <a:ea typeface="Verdana" panose="020B0604030504040204" pitchFamily="34" charset="0"/>
                <a:cs typeface="Verdana" panose="020B0604030504040204" pitchFamily="34" charset="0"/>
              </a:defRPr>
            </a:lvl1pPr>
          </a:lstStyle>
          <a:p>
            <a:r>
              <a:rPr lang="es-ES" dirty="0" err="1">
                <a:solidFill>
                  <a:schemeClr val="accent1">
                    <a:lumMod val="75000"/>
                  </a:schemeClr>
                </a:solidFill>
                <a:latin typeface="+mn-lt"/>
                <a:ea typeface="Segoe UI Symbol" panose="020B0502040204020203" pitchFamily="34" charset="0"/>
                <a:cs typeface="Segoe UI Historic" panose="020B0502040204020203" pitchFamily="34" charset="0"/>
              </a:rPr>
              <a:t>Multicast</a:t>
            </a:r>
            <a:r>
              <a:rPr lang="es-ES" dirty="0">
                <a:solidFill>
                  <a:schemeClr val="accent1">
                    <a:lumMod val="75000"/>
                  </a:schemeClr>
                </a:solidFill>
                <a:latin typeface="+mn-lt"/>
                <a:ea typeface="Segoe UI Symbol" panose="020B0502040204020203" pitchFamily="34" charset="0"/>
                <a:cs typeface="Segoe UI Historic" panose="020B0502040204020203" pitchFamily="34" charset="0"/>
              </a:rPr>
              <a:t> y nivel 2</a:t>
            </a:r>
          </a:p>
        </p:txBody>
      </p:sp>
      <p:grpSp>
        <p:nvGrpSpPr>
          <p:cNvPr id="28" name="Grupo 27">
            <a:extLst>
              <a:ext uri="{FF2B5EF4-FFF2-40B4-BE49-F238E27FC236}">
                <a16:creationId xmlns:a16="http://schemas.microsoft.com/office/drawing/2014/main" id="{4097574B-BEE4-07EF-E454-401A85AED399}"/>
              </a:ext>
            </a:extLst>
          </p:cNvPr>
          <p:cNvGrpSpPr/>
          <p:nvPr/>
        </p:nvGrpSpPr>
        <p:grpSpPr>
          <a:xfrm>
            <a:off x="31431" y="2248865"/>
            <a:ext cx="3346837" cy="4330919"/>
            <a:chOff x="496739" y="2261701"/>
            <a:chExt cx="3346837" cy="4330919"/>
          </a:xfrm>
        </p:grpSpPr>
        <p:pic>
          <p:nvPicPr>
            <p:cNvPr id="9220" name="Picture 4" descr="A portrait of a networking guru inspired by the aesthetic of 'The Matrix.' The guru, wearing dark sunglasses and a sleek, modern outfit, stands in a digital environment with cascading binary code (1s and 0s) and holographic visuals of advanced networking technologies. The words 'MPLS' and 'multicast' are prominently displayed in the background, integrated into the digital landscape. The environment has deep green and black tones with neon highlights, creating a high-tech, mysterious vibe. The guru holds a glowing Ethernet cable, symbolizing mastery over networking technologies.">
              <a:extLst>
                <a:ext uri="{FF2B5EF4-FFF2-40B4-BE49-F238E27FC236}">
                  <a16:creationId xmlns:a16="http://schemas.microsoft.com/office/drawing/2014/main" id="{B4CDA031-31C1-5775-A883-736696F7E7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739" y="3245783"/>
              <a:ext cx="3346837" cy="3346837"/>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redondeado 4">
              <a:extLst>
                <a:ext uri="{FF2B5EF4-FFF2-40B4-BE49-F238E27FC236}">
                  <a16:creationId xmlns:a16="http://schemas.microsoft.com/office/drawing/2014/main" id="{58709C88-736A-214D-F90B-CD1804A2B327}"/>
                </a:ext>
              </a:extLst>
            </p:cNvPr>
            <p:cNvSpPr/>
            <p:nvPr/>
          </p:nvSpPr>
          <p:spPr>
            <a:xfrm>
              <a:off x="1937144" y="2261701"/>
              <a:ext cx="1387129"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Gurú</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grpSp>
      <p:grpSp>
        <p:nvGrpSpPr>
          <p:cNvPr id="29" name="Grupo 28">
            <a:extLst>
              <a:ext uri="{FF2B5EF4-FFF2-40B4-BE49-F238E27FC236}">
                <a16:creationId xmlns:a16="http://schemas.microsoft.com/office/drawing/2014/main" id="{4F1A8A54-4828-B4D4-973D-4C09B10344D2}"/>
              </a:ext>
            </a:extLst>
          </p:cNvPr>
          <p:cNvGrpSpPr/>
          <p:nvPr/>
        </p:nvGrpSpPr>
        <p:grpSpPr>
          <a:xfrm>
            <a:off x="3800198" y="1303529"/>
            <a:ext cx="7958283" cy="5228662"/>
            <a:chOff x="3277113" y="105834"/>
            <a:chExt cx="7958283" cy="5228662"/>
          </a:xfrm>
        </p:grpSpPr>
        <p:pic>
          <p:nvPicPr>
            <p:cNvPr id="4" name="Imagen 3">
              <a:extLst>
                <a:ext uri="{FF2B5EF4-FFF2-40B4-BE49-F238E27FC236}">
                  <a16:creationId xmlns:a16="http://schemas.microsoft.com/office/drawing/2014/main" id="{2243B877-DE66-2F6E-7C19-81F14866C637}"/>
                </a:ext>
              </a:extLst>
            </p:cNvPr>
            <p:cNvPicPr>
              <a:picLocks noChangeAspect="1"/>
            </p:cNvPicPr>
            <p:nvPr/>
          </p:nvPicPr>
          <p:blipFill>
            <a:blip r:embed="rId4">
              <a:duotone>
                <a:schemeClr val="accent1">
                  <a:shade val="45000"/>
                  <a:satMod val="135000"/>
                </a:schemeClr>
                <a:prstClr val="white"/>
              </a:duotone>
              <a:alphaModFix/>
              <a:extLst>
                <a:ext uri="{BEBA8EAE-BF5A-486C-A8C5-ECC9F3942E4B}">
                  <a14:imgProps xmlns:a14="http://schemas.microsoft.com/office/drawing/2010/main">
                    <a14:imgLayer r:embed="rId5">
                      <a14:imgEffect>
                        <a14:colorTemperature colorTemp="5354"/>
                      </a14:imgEffect>
                      <a14:imgEffect>
                        <a14:saturation sat="358000"/>
                      </a14:imgEffect>
                    </a14:imgLayer>
                  </a14:imgProps>
                </a:ext>
              </a:extLst>
            </a:blip>
            <a:stretch>
              <a:fillRect/>
            </a:stretch>
          </p:blipFill>
          <p:spPr>
            <a:xfrm>
              <a:off x="6154072" y="1523503"/>
              <a:ext cx="5081324" cy="3810993"/>
            </a:xfrm>
            <a:prstGeom prst="rect">
              <a:avLst/>
            </a:prstGeom>
          </p:spPr>
        </p:pic>
        <p:sp>
          <p:nvSpPr>
            <p:cNvPr id="8" name="Rectángulo redondeado 7">
              <a:extLst>
                <a:ext uri="{FF2B5EF4-FFF2-40B4-BE49-F238E27FC236}">
                  <a16:creationId xmlns:a16="http://schemas.microsoft.com/office/drawing/2014/main" id="{8DF6254D-4B1B-BEF0-C25E-24118778846A}"/>
                </a:ext>
              </a:extLst>
            </p:cNvPr>
            <p:cNvSpPr/>
            <p:nvPr/>
          </p:nvSpPr>
          <p:spPr>
            <a:xfrm>
              <a:off x="3277113" y="105834"/>
              <a:ext cx="1943480"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Víctima del efecto </a:t>
              </a:r>
              <a:r>
                <a:rPr lang="es-ES" sz="1400" dirty="0" err="1">
                  <a:solidFill>
                    <a:schemeClr val="accent1">
                      <a:lumMod val="75000"/>
                    </a:schemeClr>
                  </a:solidFill>
                  <a:ea typeface="Verdana" panose="020B0604030504040204" pitchFamily="34" charset="0"/>
                  <a:cs typeface="Verdana" panose="020B0604030504040204" pitchFamily="34" charset="0"/>
                </a:rPr>
                <a:t>Dunning</a:t>
              </a:r>
              <a:r>
                <a:rPr lang="es-ES" sz="1400" dirty="0">
                  <a:solidFill>
                    <a:schemeClr val="accent1">
                      <a:lumMod val="75000"/>
                    </a:schemeClr>
                  </a:solidFill>
                  <a:ea typeface="Verdana" panose="020B0604030504040204" pitchFamily="34" charset="0"/>
                  <a:cs typeface="Verdana" panose="020B0604030504040204" pitchFamily="34" charset="0"/>
                </a:rPr>
                <a:t>-Kruger</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grpSp>
      <p:sp>
        <p:nvSpPr>
          <p:cNvPr id="10" name="CuadroTexto 9">
            <a:extLst>
              <a:ext uri="{FF2B5EF4-FFF2-40B4-BE49-F238E27FC236}">
                <a16:creationId xmlns:a16="http://schemas.microsoft.com/office/drawing/2014/main" id="{DB3F89FE-6939-1ADD-D1A6-ADF04D72F29A}"/>
              </a:ext>
            </a:extLst>
          </p:cNvPr>
          <p:cNvSpPr txBox="1"/>
          <p:nvPr/>
        </p:nvSpPr>
        <p:spPr>
          <a:xfrm>
            <a:off x="2858965" y="1451955"/>
            <a:ext cx="1241035" cy="1015663"/>
          </a:xfrm>
          <a:prstGeom prst="rect">
            <a:avLst/>
          </a:prstGeom>
          <a:noFill/>
        </p:spPr>
        <p:txBody>
          <a:bodyPr wrap="square" rtlCol="0">
            <a:spAutoFit/>
          </a:bodyPr>
          <a:lstStyle/>
          <a:p>
            <a:r>
              <a:rPr lang="es-ES" sz="6000" dirty="0">
                <a:solidFill>
                  <a:schemeClr val="accent1">
                    <a:lumMod val="75000"/>
                  </a:schemeClr>
                </a:solidFill>
                <a:ea typeface="Verdana" panose="020B0604030504040204" pitchFamily="34" charset="0"/>
                <a:cs typeface="Verdana" panose="020B0604030504040204" pitchFamily="34" charset="0"/>
              </a:rPr>
              <a:t>VS</a:t>
            </a:r>
          </a:p>
        </p:txBody>
      </p:sp>
      <p:grpSp>
        <p:nvGrpSpPr>
          <p:cNvPr id="15" name="Grupo 14">
            <a:extLst>
              <a:ext uri="{FF2B5EF4-FFF2-40B4-BE49-F238E27FC236}">
                <a16:creationId xmlns:a16="http://schemas.microsoft.com/office/drawing/2014/main" id="{99F4D3CD-842B-9D3A-5ED2-CDBB0131439E}"/>
              </a:ext>
            </a:extLst>
          </p:cNvPr>
          <p:cNvGrpSpPr/>
          <p:nvPr/>
        </p:nvGrpSpPr>
        <p:grpSpPr>
          <a:xfrm>
            <a:off x="9244277" y="3194424"/>
            <a:ext cx="2861573" cy="584775"/>
            <a:chOff x="8731700" y="1924159"/>
            <a:chExt cx="2861573" cy="584775"/>
          </a:xfrm>
        </p:grpSpPr>
        <p:sp>
          <p:nvSpPr>
            <p:cNvPr id="9" name="CuadroTexto 8">
              <a:extLst>
                <a:ext uri="{FF2B5EF4-FFF2-40B4-BE49-F238E27FC236}">
                  <a16:creationId xmlns:a16="http://schemas.microsoft.com/office/drawing/2014/main" id="{6D908435-5AA5-D100-103E-070A4CADCFA4}"/>
                </a:ext>
              </a:extLst>
            </p:cNvPr>
            <p:cNvSpPr txBox="1"/>
            <p:nvPr/>
          </p:nvSpPr>
          <p:spPr>
            <a:xfrm>
              <a:off x="9513153" y="1924159"/>
              <a:ext cx="2080120" cy="584775"/>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Monte de </a:t>
              </a:r>
            </a:p>
            <a:p>
              <a:r>
                <a:rPr lang="es-ES" sz="1600" dirty="0">
                  <a:solidFill>
                    <a:schemeClr val="accent1">
                      <a:lumMod val="75000"/>
                    </a:schemeClr>
                  </a:solidFill>
                  <a:ea typeface="Verdana" panose="020B0604030504040204" pitchFamily="34" charset="0"/>
                  <a:cs typeface="Verdana" panose="020B0604030504040204" pitchFamily="34" charset="0"/>
                </a:rPr>
                <a:t>la estupidez</a:t>
              </a:r>
            </a:p>
          </p:txBody>
        </p:sp>
        <p:cxnSp>
          <p:nvCxnSpPr>
            <p:cNvPr id="12" name="Conector recto 11">
              <a:extLst>
                <a:ext uri="{FF2B5EF4-FFF2-40B4-BE49-F238E27FC236}">
                  <a16:creationId xmlns:a16="http://schemas.microsoft.com/office/drawing/2014/main" id="{81EF9A02-0850-6DB1-CDF2-DD31010AFD3A}"/>
                </a:ext>
              </a:extLst>
            </p:cNvPr>
            <p:cNvCxnSpPr>
              <a:cxnSpLocks/>
            </p:cNvCxnSpPr>
            <p:nvPr/>
          </p:nvCxnSpPr>
          <p:spPr>
            <a:xfrm>
              <a:off x="8731700" y="2097880"/>
              <a:ext cx="781452" cy="74279"/>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Conector recto 13">
              <a:extLst>
                <a:ext uri="{FF2B5EF4-FFF2-40B4-BE49-F238E27FC236}">
                  <a16:creationId xmlns:a16="http://schemas.microsoft.com/office/drawing/2014/main" id="{4AA2FF4D-C6CE-5C2E-1830-0D7ECE8CEC23}"/>
                </a:ext>
              </a:extLst>
            </p:cNvPr>
            <p:cNvCxnSpPr>
              <a:cxnSpLocks/>
            </p:cNvCxnSpPr>
            <p:nvPr/>
          </p:nvCxnSpPr>
          <p:spPr>
            <a:xfrm flipV="1">
              <a:off x="9513153" y="1924159"/>
              <a:ext cx="0" cy="584775"/>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upo 15">
            <a:extLst>
              <a:ext uri="{FF2B5EF4-FFF2-40B4-BE49-F238E27FC236}">
                <a16:creationId xmlns:a16="http://schemas.microsoft.com/office/drawing/2014/main" id="{6EF9F58B-0D8C-8B42-A208-BDD08DD999AA}"/>
              </a:ext>
            </a:extLst>
          </p:cNvPr>
          <p:cNvGrpSpPr/>
          <p:nvPr/>
        </p:nvGrpSpPr>
        <p:grpSpPr>
          <a:xfrm>
            <a:off x="10165123" y="4902644"/>
            <a:ext cx="2793779" cy="584775"/>
            <a:chOff x="8091935" y="1349827"/>
            <a:chExt cx="2793779" cy="584775"/>
          </a:xfrm>
        </p:grpSpPr>
        <p:sp>
          <p:nvSpPr>
            <p:cNvPr id="17" name="CuadroTexto 16">
              <a:extLst>
                <a:ext uri="{FF2B5EF4-FFF2-40B4-BE49-F238E27FC236}">
                  <a16:creationId xmlns:a16="http://schemas.microsoft.com/office/drawing/2014/main" id="{37F19042-BC23-76D6-6CC5-B0353001CF5C}"/>
                </a:ext>
              </a:extLst>
            </p:cNvPr>
            <p:cNvSpPr txBox="1"/>
            <p:nvPr/>
          </p:nvSpPr>
          <p:spPr>
            <a:xfrm>
              <a:off x="8805594" y="1349827"/>
              <a:ext cx="2080120" cy="584775"/>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Valle de la desesperación</a:t>
              </a:r>
            </a:p>
          </p:txBody>
        </p:sp>
        <p:cxnSp>
          <p:nvCxnSpPr>
            <p:cNvPr id="18" name="Conector recto 17">
              <a:extLst>
                <a:ext uri="{FF2B5EF4-FFF2-40B4-BE49-F238E27FC236}">
                  <a16:creationId xmlns:a16="http://schemas.microsoft.com/office/drawing/2014/main" id="{35CC7BAA-7550-9D5F-DEF1-1EC445AFDCED}"/>
                </a:ext>
              </a:extLst>
            </p:cNvPr>
            <p:cNvCxnSpPr>
              <a:cxnSpLocks/>
              <a:endCxn id="17" idx="1"/>
            </p:cNvCxnSpPr>
            <p:nvPr/>
          </p:nvCxnSpPr>
          <p:spPr>
            <a:xfrm>
              <a:off x="8091935" y="1582396"/>
              <a:ext cx="713659" cy="59819"/>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Conector recto 18">
              <a:extLst>
                <a:ext uri="{FF2B5EF4-FFF2-40B4-BE49-F238E27FC236}">
                  <a16:creationId xmlns:a16="http://schemas.microsoft.com/office/drawing/2014/main" id="{2E57B41A-9C68-C9A2-4C65-55ECB46DE41F}"/>
                </a:ext>
              </a:extLst>
            </p:cNvPr>
            <p:cNvCxnSpPr>
              <a:cxnSpLocks/>
            </p:cNvCxnSpPr>
            <p:nvPr/>
          </p:nvCxnSpPr>
          <p:spPr>
            <a:xfrm flipV="1">
              <a:off x="8805594" y="1377296"/>
              <a:ext cx="0" cy="51457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2" name="Rectángulo redondeado 31">
            <a:extLst>
              <a:ext uri="{FF2B5EF4-FFF2-40B4-BE49-F238E27FC236}">
                <a16:creationId xmlns:a16="http://schemas.microsoft.com/office/drawing/2014/main" id="{06FA7A72-0B02-58D8-8E21-5AA1BB360F20}"/>
              </a:ext>
            </a:extLst>
          </p:cNvPr>
          <p:cNvSpPr/>
          <p:nvPr/>
        </p:nvSpPr>
        <p:spPr>
          <a:xfrm>
            <a:off x="3655190" y="4107307"/>
            <a:ext cx="3346837" cy="1447164"/>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sz="1400" i="1" dirty="0">
                <a:solidFill>
                  <a:schemeClr val="accent5">
                    <a:lumMod val="60000"/>
                    <a:lumOff val="40000"/>
                  </a:schemeClr>
                </a:solidFill>
                <a:ea typeface="Verdana" panose="020B0604030504040204" pitchFamily="34" charset="0"/>
                <a:cs typeface="Verdana" panose="020B0604030504040204" pitchFamily="34" charset="0"/>
              </a:rPr>
              <a:t>“Gran parte de las dificultades por las que atraviesa el mundo se debe a que los ignorantes están completamente seguros y los inteligentes, llenos de dudas.”</a:t>
            </a:r>
          </a:p>
          <a:p>
            <a:endParaRPr lang="es-ES" sz="1400" i="1" dirty="0">
              <a:solidFill>
                <a:schemeClr val="accent5">
                  <a:lumMod val="60000"/>
                  <a:lumOff val="40000"/>
                </a:schemeClr>
              </a:solidFill>
              <a:ea typeface="Verdana" panose="020B0604030504040204" pitchFamily="34" charset="0"/>
              <a:cs typeface="Verdana" panose="020B0604030504040204" pitchFamily="34" charset="0"/>
            </a:endParaRPr>
          </a:p>
          <a:p>
            <a:pPr algn="r"/>
            <a:r>
              <a:rPr lang="es-ES" sz="1400" i="1" dirty="0">
                <a:solidFill>
                  <a:schemeClr val="accent5">
                    <a:lumMod val="60000"/>
                    <a:lumOff val="40000"/>
                  </a:schemeClr>
                </a:solidFill>
                <a:ea typeface="Verdana" panose="020B0604030504040204" pitchFamily="34" charset="0"/>
                <a:cs typeface="Verdana" panose="020B0604030504040204" pitchFamily="34" charset="0"/>
              </a:rPr>
              <a:t>Bertrand Russell</a:t>
            </a:r>
            <a:endParaRPr lang="es-ES" sz="1400" i="1" dirty="0">
              <a:solidFill>
                <a:schemeClr val="accent5">
                  <a:lumMod val="60000"/>
                  <a:lumOff val="40000"/>
                </a:schemeClr>
              </a:solidFill>
              <a:ea typeface="Blogger Sans" panose="02000506030000020004" pitchFamily="2" charset="0"/>
              <a:cs typeface="Verdana" panose="020B0604030504040204" pitchFamily="34" charset="0"/>
            </a:endParaRPr>
          </a:p>
        </p:txBody>
      </p:sp>
      <p:sp>
        <p:nvSpPr>
          <p:cNvPr id="35" name="Rectángulo redondeado 34">
            <a:extLst>
              <a:ext uri="{FF2B5EF4-FFF2-40B4-BE49-F238E27FC236}">
                <a16:creationId xmlns:a16="http://schemas.microsoft.com/office/drawing/2014/main" id="{DA1FAD1C-66B4-F795-585A-29ACAEF4BCD5}"/>
              </a:ext>
            </a:extLst>
          </p:cNvPr>
          <p:cNvSpPr/>
          <p:nvPr/>
        </p:nvSpPr>
        <p:spPr>
          <a:xfrm>
            <a:off x="3725249" y="2352241"/>
            <a:ext cx="3561728" cy="955656"/>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sz="1400" i="1" dirty="0">
                <a:solidFill>
                  <a:schemeClr val="accent5">
                    <a:lumMod val="60000"/>
                    <a:lumOff val="40000"/>
                  </a:schemeClr>
                </a:solidFill>
                <a:ea typeface="Verdana" panose="020B0604030504040204" pitchFamily="34" charset="0"/>
                <a:cs typeface="Verdana" panose="020B0604030504040204" pitchFamily="34" charset="0"/>
              </a:rPr>
              <a:t>“El peor enemigo del conocimiento no es la ignorancia, es la ilusión del conocimiento”</a:t>
            </a:r>
          </a:p>
          <a:p>
            <a:endParaRPr lang="es-ES" sz="1400" i="1" dirty="0">
              <a:solidFill>
                <a:schemeClr val="accent5">
                  <a:lumMod val="60000"/>
                  <a:lumOff val="40000"/>
                </a:schemeClr>
              </a:solidFill>
              <a:ea typeface="Verdana" panose="020B0604030504040204" pitchFamily="34" charset="0"/>
              <a:cs typeface="Verdana" panose="020B0604030504040204" pitchFamily="34" charset="0"/>
            </a:endParaRPr>
          </a:p>
          <a:p>
            <a:pPr algn="r"/>
            <a:r>
              <a:rPr lang="es-ES" sz="1400" i="1" dirty="0">
                <a:solidFill>
                  <a:schemeClr val="accent5">
                    <a:lumMod val="60000"/>
                    <a:lumOff val="40000"/>
                  </a:schemeClr>
                </a:solidFill>
                <a:ea typeface="Verdana" panose="020B0604030504040204" pitchFamily="34" charset="0"/>
                <a:cs typeface="Verdana" panose="020B0604030504040204" pitchFamily="34" charset="0"/>
              </a:rPr>
              <a:t>Stephen Hawking</a:t>
            </a:r>
          </a:p>
        </p:txBody>
      </p:sp>
    </p:spTree>
    <p:extLst>
      <p:ext uri="{BB962C8B-B14F-4D97-AF65-F5344CB8AC3E}">
        <p14:creationId xmlns:p14="http://schemas.microsoft.com/office/powerpoint/2010/main" val="3589964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left)">
                                      <p:cBhvr>
                                        <p:cTn id="20" dur="500"/>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grpId="0" nodeType="withEffect">
                                  <p:stCondLst>
                                    <p:cond delay="1500"/>
                                  </p:stCondLst>
                                  <p:childTnLst>
                                    <p:set>
                                      <p:cBhvr>
                                        <p:cTn id="26" dur="1" fill="hold">
                                          <p:stCondLst>
                                            <p:cond delay="0"/>
                                          </p:stCondLst>
                                        </p:cTn>
                                        <p:tgtEl>
                                          <p:spTgt spid="35"/>
                                        </p:tgtEl>
                                        <p:attrNameLst>
                                          <p:attrName>style.visibility</p:attrName>
                                        </p:attrNameLst>
                                      </p:cBhvr>
                                      <p:to>
                                        <p:strVal val="visible"/>
                                      </p:to>
                                    </p:set>
                                  </p:childTnLst>
                                </p:cTn>
                              </p:par>
                              <p:par>
                                <p:cTn id="27" presetID="1" presetClass="entr" presetSubtype="0" fill="hold" nodeType="withEffect">
                                  <p:stCondLst>
                                    <p:cond delay="3000"/>
                                  </p:stCondLst>
                                  <p:childTnLst>
                                    <p:set>
                                      <p:cBhvr>
                                        <p:cTn id="28" dur="1" fill="hold">
                                          <p:stCondLst>
                                            <p:cond delay="0"/>
                                          </p:stCondLst>
                                        </p:cTn>
                                        <p:tgtEl>
                                          <p:spTgt spid="92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797C68A-737F-1F24-D627-A3650C7B8B56}"/>
              </a:ext>
            </a:extLst>
          </p:cNvPr>
          <p:cNvSpPr txBox="1"/>
          <p:nvPr/>
        </p:nvSpPr>
        <p:spPr>
          <a:xfrm>
            <a:off x="956604" y="212408"/>
            <a:ext cx="10486096" cy="769441"/>
          </a:xfrm>
          <a:prstGeom prst="rect">
            <a:avLst/>
          </a:prstGeom>
          <a:noFill/>
          <a:ln>
            <a:noFill/>
          </a:ln>
        </p:spPr>
        <p:txBody>
          <a:bodyPr wrap="square" rtlCol="0">
            <a:spAutoFit/>
          </a:bodyPr>
          <a:lstStyle>
            <a:defPPr>
              <a:defRPr lang="en-US"/>
            </a:defPPr>
            <a:lvl1pPr>
              <a:defRPr sz="4400">
                <a:solidFill>
                  <a:schemeClr val="accent1">
                    <a:lumMod val="75000"/>
                  </a:schemeClr>
                </a:solidFill>
                <a:ea typeface="Segoe UI Symbol" panose="020B0502040204020203" pitchFamily="34" charset="0"/>
                <a:cs typeface="Segoe UI Historic" panose="020B0502040204020203" pitchFamily="34" charset="0"/>
              </a:defRPr>
            </a:lvl1pPr>
          </a:lstStyle>
          <a:p>
            <a:r>
              <a:rPr lang="es-ES" dirty="0"/>
              <a:t>¿Qué requiere una comunicación </a:t>
            </a:r>
            <a:r>
              <a:rPr lang="es-ES" dirty="0" err="1"/>
              <a:t>unicast</a:t>
            </a:r>
            <a:r>
              <a:rPr lang="es-ES" dirty="0"/>
              <a:t>?</a:t>
            </a:r>
          </a:p>
        </p:txBody>
      </p:sp>
      <p:cxnSp>
        <p:nvCxnSpPr>
          <p:cNvPr id="3" name="Conector recto 2">
            <a:extLst>
              <a:ext uri="{FF2B5EF4-FFF2-40B4-BE49-F238E27FC236}">
                <a16:creationId xmlns:a16="http://schemas.microsoft.com/office/drawing/2014/main" id="{592A3E1A-0271-56C0-D081-1C9CA8E5D44B}"/>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7" name="Grupo 26">
            <a:extLst>
              <a:ext uri="{FF2B5EF4-FFF2-40B4-BE49-F238E27FC236}">
                <a16:creationId xmlns:a16="http://schemas.microsoft.com/office/drawing/2014/main" id="{594A5C5D-21EE-03A3-5505-B52184972C31}"/>
              </a:ext>
            </a:extLst>
          </p:cNvPr>
          <p:cNvGrpSpPr/>
          <p:nvPr/>
        </p:nvGrpSpPr>
        <p:grpSpPr>
          <a:xfrm>
            <a:off x="740003" y="3029608"/>
            <a:ext cx="759683" cy="814804"/>
            <a:chOff x="409355" y="2308844"/>
            <a:chExt cx="759683" cy="814804"/>
          </a:xfrm>
        </p:grpSpPr>
        <p:pic>
          <p:nvPicPr>
            <p:cNvPr id="11" name="Imagen 10">
              <a:extLst>
                <a:ext uri="{FF2B5EF4-FFF2-40B4-BE49-F238E27FC236}">
                  <a16:creationId xmlns:a16="http://schemas.microsoft.com/office/drawing/2014/main" id="{85F42130-4F9C-2278-294A-8917C2D90ACD}"/>
                </a:ext>
              </a:extLst>
            </p:cNvPr>
            <p:cNvPicPr>
              <a:picLocks noChangeAspect="1"/>
            </p:cNvPicPr>
            <p:nvPr/>
          </p:nvPicPr>
          <p:blipFill>
            <a:blip r:embed="rId2"/>
            <a:stretch>
              <a:fillRect/>
            </a:stretch>
          </p:blipFill>
          <p:spPr>
            <a:xfrm>
              <a:off x="551072" y="2308844"/>
              <a:ext cx="476250" cy="476250"/>
            </a:xfrm>
            <a:prstGeom prst="rect">
              <a:avLst/>
            </a:prstGeom>
          </p:spPr>
        </p:pic>
        <p:sp>
          <p:nvSpPr>
            <p:cNvPr id="22" name="CuadroTexto 21">
              <a:extLst>
                <a:ext uri="{FF2B5EF4-FFF2-40B4-BE49-F238E27FC236}">
                  <a16:creationId xmlns:a16="http://schemas.microsoft.com/office/drawing/2014/main" id="{7746569E-0F6C-9376-8265-48B00F3A061D}"/>
                </a:ext>
              </a:extLst>
            </p:cNvPr>
            <p:cNvSpPr txBox="1"/>
            <p:nvPr/>
          </p:nvSpPr>
          <p:spPr>
            <a:xfrm>
              <a:off x="409355" y="2785094"/>
              <a:ext cx="759683"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Emisor</a:t>
              </a:r>
            </a:p>
          </p:txBody>
        </p:sp>
      </p:grpSp>
      <p:grpSp>
        <p:nvGrpSpPr>
          <p:cNvPr id="29" name="Grupo 28">
            <a:extLst>
              <a:ext uri="{FF2B5EF4-FFF2-40B4-BE49-F238E27FC236}">
                <a16:creationId xmlns:a16="http://schemas.microsoft.com/office/drawing/2014/main" id="{BB45E714-C895-7186-1D4E-E7DA7CA69C9B}"/>
              </a:ext>
            </a:extLst>
          </p:cNvPr>
          <p:cNvGrpSpPr/>
          <p:nvPr/>
        </p:nvGrpSpPr>
        <p:grpSpPr>
          <a:xfrm>
            <a:off x="5173985" y="3048901"/>
            <a:ext cx="973747" cy="850663"/>
            <a:chOff x="3995067" y="2272985"/>
            <a:chExt cx="973747" cy="850663"/>
          </a:xfrm>
        </p:grpSpPr>
        <p:pic>
          <p:nvPicPr>
            <p:cNvPr id="12" name="Imagen 11">
              <a:extLst>
                <a:ext uri="{FF2B5EF4-FFF2-40B4-BE49-F238E27FC236}">
                  <a16:creationId xmlns:a16="http://schemas.microsoft.com/office/drawing/2014/main" id="{AFE7059A-846E-B7E9-5877-B3FC8D3960CB}"/>
                </a:ext>
              </a:extLst>
            </p:cNvPr>
            <p:cNvPicPr>
              <a:picLocks noChangeAspect="1"/>
            </p:cNvPicPr>
            <p:nvPr/>
          </p:nvPicPr>
          <p:blipFill>
            <a:blip r:embed="rId2"/>
            <a:stretch>
              <a:fillRect/>
            </a:stretch>
          </p:blipFill>
          <p:spPr>
            <a:xfrm>
              <a:off x="4193033" y="2272985"/>
              <a:ext cx="476250" cy="476250"/>
            </a:xfrm>
            <a:prstGeom prst="rect">
              <a:avLst/>
            </a:prstGeom>
          </p:spPr>
        </p:pic>
        <p:sp>
          <p:nvSpPr>
            <p:cNvPr id="23" name="CuadroTexto 22">
              <a:extLst>
                <a:ext uri="{FF2B5EF4-FFF2-40B4-BE49-F238E27FC236}">
                  <a16:creationId xmlns:a16="http://schemas.microsoft.com/office/drawing/2014/main" id="{26856EAF-E0F2-4DD8-CE98-23E28007C3EA}"/>
                </a:ext>
              </a:extLst>
            </p:cNvPr>
            <p:cNvSpPr txBox="1"/>
            <p:nvPr/>
          </p:nvSpPr>
          <p:spPr>
            <a:xfrm>
              <a:off x="3995067" y="2785094"/>
              <a:ext cx="973747"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Receptor</a:t>
              </a:r>
            </a:p>
          </p:txBody>
        </p:sp>
      </p:grpSp>
      <p:grpSp>
        <p:nvGrpSpPr>
          <p:cNvPr id="28" name="Grupo 27">
            <a:extLst>
              <a:ext uri="{FF2B5EF4-FFF2-40B4-BE49-F238E27FC236}">
                <a16:creationId xmlns:a16="http://schemas.microsoft.com/office/drawing/2014/main" id="{FCF45C9B-8EC6-31EE-D61D-5B6069CEA58A}"/>
              </a:ext>
            </a:extLst>
          </p:cNvPr>
          <p:cNvGrpSpPr/>
          <p:nvPr/>
        </p:nvGrpSpPr>
        <p:grpSpPr>
          <a:xfrm>
            <a:off x="2987700" y="2239364"/>
            <a:ext cx="1889336" cy="692647"/>
            <a:chOff x="2303697" y="1534893"/>
            <a:chExt cx="1889336" cy="692647"/>
          </a:xfrm>
        </p:grpSpPr>
        <p:pic>
          <p:nvPicPr>
            <p:cNvPr id="13" name="Imagen 12">
              <a:extLst>
                <a:ext uri="{FF2B5EF4-FFF2-40B4-BE49-F238E27FC236}">
                  <a16:creationId xmlns:a16="http://schemas.microsoft.com/office/drawing/2014/main" id="{A72E9A8C-8F70-6496-37F9-19ABB62DB253}"/>
                </a:ext>
              </a:extLst>
            </p:cNvPr>
            <p:cNvPicPr>
              <a:picLocks noChangeAspect="1"/>
            </p:cNvPicPr>
            <p:nvPr/>
          </p:nvPicPr>
          <p:blipFill>
            <a:blip r:embed="rId3"/>
            <a:stretch>
              <a:fillRect/>
            </a:stretch>
          </p:blipFill>
          <p:spPr>
            <a:xfrm>
              <a:off x="2303697" y="1751290"/>
              <a:ext cx="476250" cy="476250"/>
            </a:xfrm>
            <a:prstGeom prst="rect">
              <a:avLst/>
            </a:prstGeom>
          </p:spPr>
        </p:pic>
        <p:sp>
          <p:nvSpPr>
            <p:cNvPr id="25" name="CuadroTexto 24">
              <a:extLst>
                <a:ext uri="{FF2B5EF4-FFF2-40B4-BE49-F238E27FC236}">
                  <a16:creationId xmlns:a16="http://schemas.microsoft.com/office/drawing/2014/main" id="{2C188029-CB17-3A6B-57E4-CFC1CBA4F2C6}"/>
                </a:ext>
              </a:extLst>
            </p:cNvPr>
            <p:cNvSpPr txBox="1"/>
            <p:nvPr/>
          </p:nvSpPr>
          <p:spPr>
            <a:xfrm>
              <a:off x="2571693" y="1534893"/>
              <a:ext cx="1621340"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Mensaje/Código</a:t>
              </a:r>
            </a:p>
          </p:txBody>
        </p:sp>
      </p:grpSp>
      <p:grpSp>
        <p:nvGrpSpPr>
          <p:cNvPr id="5" name="Grupo 4">
            <a:extLst>
              <a:ext uri="{FF2B5EF4-FFF2-40B4-BE49-F238E27FC236}">
                <a16:creationId xmlns:a16="http://schemas.microsoft.com/office/drawing/2014/main" id="{88D12E29-F904-8ECB-D980-DC549C1AE98B}"/>
              </a:ext>
            </a:extLst>
          </p:cNvPr>
          <p:cNvGrpSpPr/>
          <p:nvPr/>
        </p:nvGrpSpPr>
        <p:grpSpPr>
          <a:xfrm>
            <a:off x="9345496" y="1977627"/>
            <a:ext cx="2299640" cy="1047394"/>
            <a:chOff x="9345496" y="1977627"/>
            <a:chExt cx="2299640" cy="1047394"/>
          </a:xfrm>
        </p:grpSpPr>
        <p:sp>
          <p:nvSpPr>
            <p:cNvPr id="31" name="Rectángulo redondeado 30">
              <a:extLst>
                <a:ext uri="{FF2B5EF4-FFF2-40B4-BE49-F238E27FC236}">
                  <a16:creationId xmlns:a16="http://schemas.microsoft.com/office/drawing/2014/main" id="{1D868F1B-1FAD-A289-3F3A-B0277E9D1FDF}"/>
                </a:ext>
              </a:extLst>
            </p:cNvPr>
            <p:cNvSpPr/>
            <p:nvPr/>
          </p:nvSpPr>
          <p:spPr>
            <a:xfrm>
              <a:off x="9345496" y="1977627"/>
              <a:ext cx="2282617"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198.51.100.3</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sp>
          <p:nvSpPr>
            <p:cNvPr id="34" name="Rectángulo redondeado 33">
              <a:extLst>
                <a:ext uri="{FF2B5EF4-FFF2-40B4-BE49-F238E27FC236}">
                  <a16:creationId xmlns:a16="http://schemas.microsoft.com/office/drawing/2014/main" id="{28006400-5D7D-29DE-50F2-506CA388153A}"/>
                </a:ext>
              </a:extLst>
            </p:cNvPr>
            <p:cNvSpPr/>
            <p:nvPr/>
          </p:nvSpPr>
          <p:spPr>
            <a:xfrm>
              <a:off x="9362519" y="2587516"/>
              <a:ext cx="2282617"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203.0.113.114</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grpSp>
      <p:sp>
        <p:nvSpPr>
          <p:cNvPr id="35" name="Rectángulo redondeado 34">
            <a:extLst>
              <a:ext uri="{FF2B5EF4-FFF2-40B4-BE49-F238E27FC236}">
                <a16:creationId xmlns:a16="http://schemas.microsoft.com/office/drawing/2014/main" id="{CE0865E5-EB4D-FAE2-09BF-10F6C34B1129}"/>
              </a:ext>
            </a:extLst>
          </p:cNvPr>
          <p:cNvSpPr/>
          <p:nvPr/>
        </p:nvSpPr>
        <p:spPr>
          <a:xfrm>
            <a:off x="9345495" y="3216219"/>
            <a:ext cx="2282617" cy="769441"/>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GRT: IGP, BGP</a:t>
            </a:r>
          </a:p>
          <a:p>
            <a:pPr algn="ctr"/>
            <a:r>
              <a:rPr lang="es-ES" sz="1400" dirty="0">
                <a:solidFill>
                  <a:schemeClr val="accent1">
                    <a:lumMod val="75000"/>
                  </a:schemeClr>
                </a:solidFill>
                <a:ea typeface="Blogger Sans" panose="02000506030000020004" pitchFamily="2" charset="0"/>
                <a:cs typeface="Verdana" panose="020B0604030504040204" pitchFamily="34" charset="0"/>
              </a:rPr>
              <a:t>VPN: MP-BGP, T-LDP, …</a:t>
            </a:r>
          </a:p>
        </p:txBody>
      </p:sp>
      <p:sp>
        <p:nvSpPr>
          <p:cNvPr id="36" name="Rectángulo redondeado 35">
            <a:extLst>
              <a:ext uri="{FF2B5EF4-FFF2-40B4-BE49-F238E27FC236}">
                <a16:creationId xmlns:a16="http://schemas.microsoft.com/office/drawing/2014/main" id="{BAAD4389-30EA-1E62-A8A4-1E71E77E26AF}"/>
              </a:ext>
            </a:extLst>
          </p:cNvPr>
          <p:cNvSpPr/>
          <p:nvPr/>
        </p:nvSpPr>
        <p:spPr>
          <a:xfrm>
            <a:off x="9362518" y="4015177"/>
            <a:ext cx="2282617"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IP, MPLS, SR</a:t>
            </a:r>
            <a:endParaRPr lang="es-ES" sz="1400" dirty="0">
              <a:solidFill>
                <a:schemeClr val="accent1">
                  <a:lumMod val="75000"/>
                </a:schemeClr>
              </a:solidFill>
              <a:ea typeface="Blogger Sans" panose="02000506030000020004" pitchFamily="2" charset="0"/>
              <a:cs typeface="Verdana" panose="020B0604030504040204" pitchFamily="34" charset="0"/>
            </a:endParaRPr>
          </a:p>
        </p:txBody>
      </p:sp>
      <p:sp>
        <p:nvSpPr>
          <p:cNvPr id="37" name="Rectángulo redondeado 36">
            <a:extLst>
              <a:ext uri="{FF2B5EF4-FFF2-40B4-BE49-F238E27FC236}">
                <a16:creationId xmlns:a16="http://schemas.microsoft.com/office/drawing/2014/main" id="{16A2DE56-726C-9E3C-3A9D-02AB66E588F0}"/>
              </a:ext>
            </a:extLst>
          </p:cNvPr>
          <p:cNvSpPr/>
          <p:nvPr/>
        </p:nvSpPr>
        <p:spPr>
          <a:xfrm>
            <a:off x="9384602" y="4653657"/>
            <a:ext cx="2282617"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PAYLOAD UNICAST</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grpSp>
        <p:nvGrpSpPr>
          <p:cNvPr id="4" name="Grupo 3">
            <a:extLst>
              <a:ext uri="{FF2B5EF4-FFF2-40B4-BE49-F238E27FC236}">
                <a16:creationId xmlns:a16="http://schemas.microsoft.com/office/drawing/2014/main" id="{DB027486-85D0-496B-492E-3943437A5CF4}"/>
              </a:ext>
            </a:extLst>
          </p:cNvPr>
          <p:cNvGrpSpPr/>
          <p:nvPr/>
        </p:nvGrpSpPr>
        <p:grpSpPr>
          <a:xfrm>
            <a:off x="7592222" y="1976440"/>
            <a:ext cx="1668775" cy="3098306"/>
            <a:chOff x="7592222" y="1976440"/>
            <a:chExt cx="1668775" cy="3098306"/>
          </a:xfrm>
        </p:grpSpPr>
        <p:sp>
          <p:nvSpPr>
            <p:cNvPr id="38" name="Rectángulo redondeado 37">
              <a:extLst>
                <a:ext uri="{FF2B5EF4-FFF2-40B4-BE49-F238E27FC236}">
                  <a16:creationId xmlns:a16="http://schemas.microsoft.com/office/drawing/2014/main" id="{18A29558-9B5A-C1F8-CF64-5C35A9BC7D98}"/>
                </a:ext>
              </a:extLst>
            </p:cNvPr>
            <p:cNvSpPr/>
            <p:nvPr/>
          </p:nvSpPr>
          <p:spPr>
            <a:xfrm>
              <a:off x="7592871" y="1976440"/>
              <a:ext cx="1656972"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Emisor</a:t>
              </a:r>
            </a:p>
          </p:txBody>
        </p:sp>
        <p:sp>
          <p:nvSpPr>
            <p:cNvPr id="39" name="Rectángulo redondeado 38">
              <a:extLst>
                <a:ext uri="{FF2B5EF4-FFF2-40B4-BE49-F238E27FC236}">
                  <a16:creationId xmlns:a16="http://schemas.microsoft.com/office/drawing/2014/main" id="{2D06C077-8D9A-8FDA-5217-9140DDFBFC70}"/>
                </a:ext>
              </a:extLst>
            </p:cNvPr>
            <p:cNvSpPr/>
            <p:nvPr/>
          </p:nvSpPr>
          <p:spPr>
            <a:xfrm>
              <a:off x="7592222" y="2603781"/>
              <a:ext cx="1656972"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Receptor</a:t>
              </a:r>
            </a:p>
          </p:txBody>
        </p:sp>
        <p:sp>
          <p:nvSpPr>
            <p:cNvPr id="40" name="Rectángulo redondeado 39">
              <a:extLst>
                <a:ext uri="{FF2B5EF4-FFF2-40B4-BE49-F238E27FC236}">
                  <a16:creationId xmlns:a16="http://schemas.microsoft.com/office/drawing/2014/main" id="{88FB0FC7-E59B-9C7D-AF5F-E49A3D34A568}"/>
                </a:ext>
              </a:extLst>
            </p:cNvPr>
            <p:cNvSpPr/>
            <p:nvPr/>
          </p:nvSpPr>
          <p:spPr>
            <a:xfrm>
              <a:off x="7604025" y="3214821"/>
              <a:ext cx="1656972" cy="1237861"/>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Canal</a:t>
              </a:r>
            </a:p>
          </p:txBody>
        </p:sp>
        <p:sp>
          <p:nvSpPr>
            <p:cNvPr id="41" name="Rectángulo redondeado 40">
              <a:extLst>
                <a:ext uri="{FF2B5EF4-FFF2-40B4-BE49-F238E27FC236}">
                  <a16:creationId xmlns:a16="http://schemas.microsoft.com/office/drawing/2014/main" id="{C38C5D53-DA41-CB95-7CE9-EE9EB2E195AE}"/>
                </a:ext>
              </a:extLst>
            </p:cNvPr>
            <p:cNvSpPr/>
            <p:nvPr/>
          </p:nvSpPr>
          <p:spPr>
            <a:xfrm>
              <a:off x="7592222" y="4637241"/>
              <a:ext cx="1656972"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Mensaje</a:t>
              </a:r>
            </a:p>
          </p:txBody>
        </p:sp>
      </p:grpSp>
      <p:sp>
        <p:nvSpPr>
          <p:cNvPr id="47" name="CuadroTexto 46">
            <a:extLst>
              <a:ext uri="{FF2B5EF4-FFF2-40B4-BE49-F238E27FC236}">
                <a16:creationId xmlns:a16="http://schemas.microsoft.com/office/drawing/2014/main" id="{152ED704-DB6F-59E9-8135-34C8FE50FD84}"/>
              </a:ext>
            </a:extLst>
          </p:cNvPr>
          <p:cNvSpPr txBox="1"/>
          <p:nvPr/>
        </p:nvSpPr>
        <p:spPr>
          <a:xfrm>
            <a:off x="546865" y="4550399"/>
            <a:ext cx="6717647" cy="1323439"/>
          </a:xfrm>
          <a:prstGeom prst="rect">
            <a:avLst/>
          </a:prstGeom>
          <a:noFill/>
        </p:spPr>
        <p:txBody>
          <a:bodyPr wrap="square" rtlCol="0">
            <a:spAutoFit/>
          </a:bodyPr>
          <a:lstStyle/>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Comunicaciones punto a punto – no requieren replicación en puntos intermedios</a:t>
            </a:r>
          </a:p>
          <a:p>
            <a:pPr marL="342900" indent="-342900">
              <a:buFont typeface="Arial" panose="020B0604020202020204" pitchFamily="34" charset="0"/>
              <a:buChar char="•"/>
            </a:pPr>
            <a:endParaRPr lang="es-ES" sz="2000"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sz="2000" dirty="0">
                <a:solidFill>
                  <a:schemeClr val="accent1">
                    <a:lumMod val="75000"/>
                  </a:schemeClr>
                </a:solidFill>
                <a:ea typeface="Verdana" panose="020B0604030504040204" pitchFamily="34" charset="0"/>
                <a:cs typeface="Verdana" panose="020B0604030504040204" pitchFamily="34" charset="0"/>
              </a:rPr>
              <a:t>Emisor y receptor estables – sus </a:t>
            </a:r>
            <a:r>
              <a:rPr lang="es-ES" sz="2000" dirty="0" err="1">
                <a:solidFill>
                  <a:schemeClr val="accent1">
                    <a:lumMod val="75000"/>
                  </a:schemeClr>
                </a:solidFill>
                <a:ea typeface="Verdana" panose="020B0604030504040204" pitchFamily="34" charset="0"/>
                <a:cs typeface="Verdana" panose="020B0604030504040204" pitchFamily="34" charset="0"/>
              </a:rPr>
              <a:t>IPs</a:t>
            </a:r>
            <a:r>
              <a:rPr lang="es-ES" sz="2000" dirty="0">
                <a:solidFill>
                  <a:schemeClr val="accent1">
                    <a:lumMod val="75000"/>
                  </a:schemeClr>
                </a:solidFill>
                <a:ea typeface="Verdana" panose="020B0604030504040204" pitchFamily="34" charset="0"/>
                <a:cs typeface="Verdana" panose="020B0604030504040204" pitchFamily="34" charset="0"/>
              </a:rPr>
              <a:t> los determinan</a:t>
            </a:r>
          </a:p>
        </p:txBody>
      </p:sp>
      <p:sp>
        <p:nvSpPr>
          <p:cNvPr id="49" name="Rectángulo redondeado 48">
            <a:extLst>
              <a:ext uri="{FF2B5EF4-FFF2-40B4-BE49-F238E27FC236}">
                <a16:creationId xmlns:a16="http://schemas.microsoft.com/office/drawing/2014/main" id="{20ABCE0F-FC00-2BD4-2BB0-5C3176464F2A}"/>
              </a:ext>
            </a:extLst>
          </p:cNvPr>
          <p:cNvSpPr/>
          <p:nvPr/>
        </p:nvSpPr>
        <p:spPr>
          <a:xfrm>
            <a:off x="137462" y="1247135"/>
            <a:ext cx="3869762" cy="61959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Verdana" panose="020B0604030504040204" pitchFamily="34" charset="0"/>
                <a:cs typeface="Verdana" panose="020B0604030504040204" pitchFamily="34" charset="0"/>
              </a:rPr>
              <a:t>Elementos de la comunicación</a:t>
            </a:r>
          </a:p>
        </p:txBody>
      </p:sp>
      <p:grpSp>
        <p:nvGrpSpPr>
          <p:cNvPr id="5126" name="Grupo 5125">
            <a:extLst>
              <a:ext uri="{FF2B5EF4-FFF2-40B4-BE49-F238E27FC236}">
                <a16:creationId xmlns:a16="http://schemas.microsoft.com/office/drawing/2014/main" id="{430D2C8B-2693-A80C-8752-B83A4A597A93}"/>
              </a:ext>
            </a:extLst>
          </p:cNvPr>
          <p:cNvGrpSpPr/>
          <p:nvPr/>
        </p:nvGrpSpPr>
        <p:grpSpPr>
          <a:xfrm>
            <a:off x="1966980" y="3161872"/>
            <a:ext cx="2888814" cy="720407"/>
            <a:chOff x="1866007" y="2909336"/>
            <a:chExt cx="2888814" cy="720407"/>
          </a:xfrm>
        </p:grpSpPr>
        <p:sp>
          <p:nvSpPr>
            <p:cNvPr id="24" name="CuadroTexto 23">
              <a:extLst>
                <a:ext uri="{FF2B5EF4-FFF2-40B4-BE49-F238E27FC236}">
                  <a16:creationId xmlns:a16="http://schemas.microsoft.com/office/drawing/2014/main" id="{9CF82123-775C-E9DA-DC68-533E28DAC9BA}"/>
                </a:ext>
              </a:extLst>
            </p:cNvPr>
            <p:cNvSpPr txBox="1"/>
            <p:nvPr/>
          </p:nvSpPr>
          <p:spPr>
            <a:xfrm>
              <a:off x="2990553" y="3291189"/>
              <a:ext cx="702022"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Canal</a:t>
              </a:r>
            </a:p>
          </p:txBody>
        </p:sp>
        <p:grpSp>
          <p:nvGrpSpPr>
            <p:cNvPr id="21" name="Grupo 20">
              <a:extLst>
                <a:ext uri="{FF2B5EF4-FFF2-40B4-BE49-F238E27FC236}">
                  <a16:creationId xmlns:a16="http://schemas.microsoft.com/office/drawing/2014/main" id="{AD8CFC22-7A5C-2D5B-39D5-F3A11029F819}"/>
                </a:ext>
              </a:extLst>
            </p:cNvPr>
            <p:cNvGrpSpPr/>
            <p:nvPr/>
          </p:nvGrpSpPr>
          <p:grpSpPr>
            <a:xfrm>
              <a:off x="1866007" y="2915596"/>
              <a:ext cx="2888814" cy="299229"/>
              <a:chOff x="3848635" y="3564093"/>
              <a:chExt cx="1486506" cy="153975"/>
            </a:xfrm>
          </p:grpSpPr>
          <p:cxnSp>
            <p:nvCxnSpPr>
              <p:cNvPr id="15" name="Conector recto 14">
                <a:extLst>
                  <a:ext uri="{FF2B5EF4-FFF2-40B4-BE49-F238E27FC236}">
                    <a16:creationId xmlns:a16="http://schemas.microsoft.com/office/drawing/2014/main" id="{C07A36B2-63A1-6584-5498-21A8D3823C80}"/>
                  </a:ext>
                </a:extLst>
              </p:cNvPr>
              <p:cNvCxnSpPr>
                <a:cxnSpLocks/>
              </p:cNvCxnSpPr>
              <p:nvPr/>
            </p:nvCxnSpPr>
            <p:spPr>
              <a:xfrm>
                <a:off x="3850783" y="3564093"/>
                <a:ext cx="1484358" cy="437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Conector recto 15">
                <a:extLst>
                  <a:ext uri="{FF2B5EF4-FFF2-40B4-BE49-F238E27FC236}">
                    <a16:creationId xmlns:a16="http://schemas.microsoft.com/office/drawing/2014/main" id="{92CB6A8B-E5D9-6088-D293-21A604A86B7E}"/>
                  </a:ext>
                </a:extLst>
              </p:cNvPr>
              <p:cNvCxnSpPr>
                <a:cxnSpLocks/>
              </p:cNvCxnSpPr>
              <p:nvPr/>
            </p:nvCxnSpPr>
            <p:spPr>
              <a:xfrm>
                <a:off x="3848635" y="3716498"/>
                <a:ext cx="1486506" cy="157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56" name="Imagen 55">
              <a:extLst>
                <a:ext uri="{FF2B5EF4-FFF2-40B4-BE49-F238E27FC236}">
                  <a16:creationId xmlns:a16="http://schemas.microsoft.com/office/drawing/2014/main" id="{CC27C8BE-83BF-109E-3BDD-4A5F5D10C93D}"/>
                </a:ext>
              </a:extLst>
            </p:cNvPr>
            <p:cNvPicPr>
              <a:picLocks noChangeAspect="1"/>
            </p:cNvPicPr>
            <p:nvPr/>
          </p:nvPicPr>
          <p:blipFill>
            <a:blip r:embed="rId4"/>
            <a:stretch>
              <a:fillRect/>
            </a:stretch>
          </p:blipFill>
          <p:spPr>
            <a:xfrm>
              <a:off x="2050009" y="2909567"/>
              <a:ext cx="298346" cy="298346"/>
            </a:xfrm>
            <a:prstGeom prst="rect">
              <a:avLst/>
            </a:prstGeom>
          </p:spPr>
        </p:pic>
        <p:pic>
          <p:nvPicPr>
            <p:cNvPr id="57" name="Imagen 56">
              <a:extLst>
                <a:ext uri="{FF2B5EF4-FFF2-40B4-BE49-F238E27FC236}">
                  <a16:creationId xmlns:a16="http://schemas.microsoft.com/office/drawing/2014/main" id="{E87AB774-E2CA-3136-766B-E3472526E8A8}"/>
                </a:ext>
              </a:extLst>
            </p:cNvPr>
            <p:cNvPicPr>
              <a:picLocks noChangeAspect="1"/>
            </p:cNvPicPr>
            <p:nvPr/>
          </p:nvPicPr>
          <p:blipFill>
            <a:blip r:embed="rId4"/>
            <a:stretch>
              <a:fillRect/>
            </a:stretch>
          </p:blipFill>
          <p:spPr>
            <a:xfrm>
              <a:off x="2695942" y="2909336"/>
              <a:ext cx="298346" cy="298346"/>
            </a:xfrm>
            <a:prstGeom prst="rect">
              <a:avLst/>
            </a:prstGeom>
          </p:spPr>
        </p:pic>
        <p:pic>
          <p:nvPicPr>
            <p:cNvPr id="58" name="Imagen 57">
              <a:extLst>
                <a:ext uri="{FF2B5EF4-FFF2-40B4-BE49-F238E27FC236}">
                  <a16:creationId xmlns:a16="http://schemas.microsoft.com/office/drawing/2014/main" id="{AA3B597F-B9B0-6942-AE20-DBCF126D6C46}"/>
                </a:ext>
              </a:extLst>
            </p:cNvPr>
            <p:cNvPicPr>
              <a:picLocks noChangeAspect="1"/>
            </p:cNvPicPr>
            <p:nvPr/>
          </p:nvPicPr>
          <p:blipFill>
            <a:blip r:embed="rId4"/>
            <a:stretch>
              <a:fillRect/>
            </a:stretch>
          </p:blipFill>
          <p:spPr>
            <a:xfrm>
              <a:off x="4250742" y="2911643"/>
              <a:ext cx="298346" cy="298346"/>
            </a:xfrm>
            <a:prstGeom prst="rect">
              <a:avLst/>
            </a:prstGeom>
          </p:spPr>
        </p:pic>
      </p:grpSp>
    </p:spTree>
    <p:extLst>
      <p:ext uri="{BB962C8B-B14F-4D97-AF65-F5344CB8AC3E}">
        <p14:creationId xmlns:p14="http://schemas.microsoft.com/office/powerpoint/2010/main" val="2485981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left)">
                                      <p:cBhvr>
                                        <p:cTn id="31" dur="500"/>
                                        <p:tgtEl>
                                          <p:spTgt spid="5"/>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wipe(left)">
                                      <p:cBhvr>
                                        <p:cTn id="36" dur="500"/>
                                        <p:tgtEl>
                                          <p:spTgt spid="35"/>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left)">
                                      <p:cBhvr>
                                        <p:cTn id="39" dur="500"/>
                                        <p:tgtEl>
                                          <p:spTgt spid="36"/>
                                        </p:tgtEl>
                                      </p:cBhvr>
                                    </p:animEffect>
                                  </p:childTnLst>
                                </p:cTn>
                              </p:par>
                            </p:childTnLst>
                          </p:cTn>
                        </p:par>
                        <p:par>
                          <p:cTn id="40" fill="hold">
                            <p:stCondLst>
                              <p:cond delay="500"/>
                            </p:stCondLst>
                            <p:childTnLst>
                              <p:par>
                                <p:cTn id="41" presetID="22" presetClass="entr" presetSubtype="8" fill="hold" grpId="0" nodeType="afterEffect">
                                  <p:stCondLst>
                                    <p:cond delay="1000"/>
                                  </p:stCondLst>
                                  <p:childTnLst>
                                    <p:set>
                                      <p:cBhvr>
                                        <p:cTn id="42" dur="1" fill="hold">
                                          <p:stCondLst>
                                            <p:cond delay="0"/>
                                          </p:stCondLst>
                                        </p:cTn>
                                        <p:tgtEl>
                                          <p:spTgt spid="37"/>
                                        </p:tgtEl>
                                        <p:attrNameLst>
                                          <p:attrName>style.visibility</p:attrName>
                                        </p:attrNameLst>
                                      </p:cBhvr>
                                      <p:to>
                                        <p:strVal val="visible"/>
                                      </p:to>
                                    </p:set>
                                    <p:animEffect transition="in" filter="wipe(left)">
                                      <p:cBhvr>
                                        <p:cTn id="43" dur="500"/>
                                        <p:tgtEl>
                                          <p:spTgt spid="37"/>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47" grpId="0"/>
      <p:bldP spid="4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797C68A-737F-1F24-D627-A3650C7B8B56}"/>
              </a:ext>
            </a:extLst>
          </p:cNvPr>
          <p:cNvSpPr txBox="1"/>
          <p:nvPr/>
        </p:nvSpPr>
        <p:spPr>
          <a:xfrm>
            <a:off x="956604" y="212408"/>
            <a:ext cx="10486096" cy="769441"/>
          </a:xfrm>
          <a:prstGeom prst="rect">
            <a:avLst/>
          </a:prstGeom>
          <a:noFill/>
          <a:ln>
            <a:noFill/>
          </a:ln>
        </p:spPr>
        <p:txBody>
          <a:bodyPr wrap="square" rtlCol="0">
            <a:spAutoFit/>
          </a:bodyPr>
          <a:lstStyle>
            <a:defPPr>
              <a:defRPr lang="en-US"/>
            </a:defPPr>
            <a:lvl1pPr>
              <a:defRPr sz="4400">
                <a:solidFill>
                  <a:schemeClr val="accent1">
                    <a:lumMod val="75000"/>
                  </a:schemeClr>
                </a:solidFill>
                <a:ea typeface="Segoe UI Symbol" panose="020B0502040204020203" pitchFamily="34" charset="0"/>
                <a:cs typeface="Segoe UI Historic" panose="020B0502040204020203" pitchFamily="34" charset="0"/>
              </a:defRPr>
            </a:lvl1pPr>
          </a:lstStyle>
          <a:p>
            <a:r>
              <a:rPr lang="es-ES" dirty="0"/>
              <a:t>¿Qué requiere una comunicación </a:t>
            </a:r>
            <a:r>
              <a:rPr lang="es-ES" dirty="0" err="1"/>
              <a:t>multicast</a:t>
            </a:r>
            <a:r>
              <a:rPr lang="es-ES" dirty="0"/>
              <a:t>?</a:t>
            </a:r>
          </a:p>
        </p:txBody>
      </p:sp>
      <p:cxnSp>
        <p:nvCxnSpPr>
          <p:cNvPr id="3" name="Conector recto 2">
            <a:extLst>
              <a:ext uri="{FF2B5EF4-FFF2-40B4-BE49-F238E27FC236}">
                <a16:creationId xmlns:a16="http://schemas.microsoft.com/office/drawing/2014/main" id="{592A3E1A-0271-56C0-D081-1C9CA8E5D44B}"/>
              </a:ext>
            </a:extLst>
          </p:cNvPr>
          <p:cNvCxnSpPr/>
          <p:nvPr/>
        </p:nvCxnSpPr>
        <p:spPr>
          <a:xfrm>
            <a:off x="1519311" y="981849"/>
            <a:ext cx="5514535"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4" name="Grupo 13">
            <a:extLst>
              <a:ext uri="{FF2B5EF4-FFF2-40B4-BE49-F238E27FC236}">
                <a16:creationId xmlns:a16="http://schemas.microsoft.com/office/drawing/2014/main" id="{C5F08A22-E986-BB80-AB24-747588470129}"/>
              </a:ext>
            </a:extLst>
          </p:cNvPr>
          <p:cNvGrpSpPr/>
          <p:nvPr/>
        </p:nvGrpSpPr>
        <p:grpSpPr>
          <a:xfrm>
            <a:off x="7592222" y="1976440"/>
            <a:ext cx="1668775" cy="3098306"/>
            <a:chOff x="7592222" y="1976440"/>
            <a:chExt cx="1668775" cy="3098306"/>
          </a:xfrm>
        </p:grpSpPr>
        <p:sp>
          <p:nvSpPr>
            <p:cNvPr id="38" name="Rectángulo redondeado 37">
              <a:extLst>
                <a:ext uri="{FF2B5EF4-FFF2-40B4-BE49-F238E27FC236}">
                  <a16:creationId xmlns:a16="http://schemas.microsoft.com/office/drawing/2014/main" id="{18A29558-9B5A-C1F8-CF64-5C35A9BC7D98}"/>
                </a:ext>
              </a:extLst>
            </p:cNvPr>
            <p:cNvSpPr/>
            <p:nvPr/>
          </p:nvSpPr>
          <p:spPr>
            <a:xfrm>
              <a:off x="7592871" y="1976440"/>
              <a:ext cx="1656972"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Emisor</a:t>
              </a:r>
            </a:p>
          </p:txBody>
        </p:sp>
        <p:sp>
          <p:nvSpPr>
            <p:cNvPr id="39" name="Rectángulo redondeado 38">
              <a:extLst>
                <a:ext uri="{FF2B5EF4-FFF2-40B4-BE49-F238E27FC236}">
                  <a16:creationId xmlns:a16="http://schemas.microsoft.com/office/drawing/2014/main" id="{2D06C077-8D9A-8FDA-5217-9140DDFBFC70}"/>
                </a:ext>
              </a:extLst>
            </p:cNvPr>
            <p:cNvSpPr/>
            <p:nvPr/>
          </p:nvSpPr>
          <p:spPr>
            <a:xfrm>
              <a:off x="7592222" y="2603781"/>
              <a:ext cx="1656972"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Receptor</a:t>
              </a:r>
            </a:p>
          </p:txBody>
        </p:sp>
        <p:sp>
          <p:nvSpPr>
            <p:cNvPr id="40" name="Rectángulo redondeado 39">
              <a:extLst>
                <a:ext uri="{FF2B5EF4-FFF2-40B4-BE49-F238E27FC236}">
                  <a16:creationId xmlns:a16="http://schemas.microsoft.com/office/drawing/2014/main" id="{88FB0FC7-E59B-9C7D-AF5F-E49A3D34A568}"/>
                </a:ext>
              </a:extLst>
            </p:cNvPr>
            <p:cNvSpPr/>
            <p:nvPr/>
          </p:nvSpPr>
          <p:spPr>
            <a:xfrm>
              <a:off x="7604025" y="3214821"/>
              <a:ext cx="1656972" cy="1237861"/>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Canal</a:t>
              </a:r>
            </a:p>
          </p:txBody>
        </p:sp>
        <p:sp>
          <p:nvSpPr>
            <p:cNvPr id="41" name="Rectángulo redondeado 40">
              <a:extLst>
                <a:ext uri="{FF2B5EF4-FFF2-40B4-BE49-F238E27FC236}">
                  <a16:creationId xmlns:a16="http://schemas.microsoft.com/office/drawing/2014/main" id="{C38C5D53-DA41-CB95-7CE9-EE9EB2E195AE}"/>
                </a:ext>
              </a:extLst>
            </p:cNvPr>
            <p:cNvSpPr/>
            <p:nvPr/>
          </p:nvSpPr>
          <p:spPr>
            <a:xfrm>
              <a:off x="7592222" y="4637241"/>
              <a:ext cx="1656972" cy="437505"/>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5">
                      <a:lumMod val="60000"/>
                      <a:lumOff val="40000"/>
                    </a:schemeClr>
                  </a:solidFill>
                  <a:ea typeface="Verdana" panose="020B0604030504040204" pitchFamily="34" charset="0"/>
                  <a:cs typeface="Verdana" panose="020B0604030504040204" pitchFamily="34" charset="0"/>
                </a:rPr>
                <a:t>Mensaje</a:t>
              </a:r>
            </a:p>
          </p:txBody>
        </p:sp>
      </p:grpSp>
      <p:sp>
        <p:nvSpPr>
          <p:cNvPr id="47" name="CuadroTexto 46">
            <a:extLst>
              <a:ext uri="{FF2B5EF4-FFF2-40B4-BE49-F238E27FC236}">
                <a16:creationId xmlns:a16="http://schemas.microsoft.com/office/drawing/2014/main" id="{152ED704-DB6F-59E9-8135-34C8FE50FD84}"/>
              </a:ext>
            </a:extLst>
          </p:cNvPr>
          <p:cNvSpPr txBox="1"/>
          <p:nvPr/>
        </p:nvSpPr>
        <p:spPr>
          <a:xfrm>
            <a:off x="158231" y="3654779"/>
            <a:ext cx="7326243" cy="2031325"/>
          </a:xfrm>
          <a:prstGeom prst="rect">
            <a:avLst/>
          </a:prstGeom>
          <a:noFill/>
        </p:spPr>
        <p:txBody>
          <a:bodyPr wrap="square" rtlCol="0">
            <a:spAutoFit/>
          </a:bodyPr>
          <a:lstStyle/>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Comunicaciones punto a multipunto – replicación requerida</a:t>
            </a:r>
          </a:p>
          <a:p>
            <a:pPr marL="342900" indent="-342900">
              <a:buFont typeface="Arial" panose="020B0604020202020204" pitchFamily="34" charset="0"/>
              <a:buChar char="•"/>
            </a:pPr>
            <a:endParaRPr lang="es-ES" dirty="0">
              <a:solidFill>
                <a:schemeClr val="accent1">
                  <a:lumMod val="75000"/>
                </a:schemeClr>
              </a:solidFill>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Emisor y receptor “no estables”</a:t>
            </a:r>
          </a:p>
          <a:p>
            <a:pPr marL="800100" lvl="1"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El emisor puede dejar de generar contenido </a:t>
            </a:r>
            <a:r>
              <a:rPr lang="es-ES" dirty="0" err="1">
                <a:solidFill>
                  <a:schemeClr val="accent1">
                    <a:lumMod val="75000"/>
                  </a:schemeClr>
                </a:solidFill>
                <a:ea typeface="Verdana" panose="020B0604030504040204" pitchFamily="34" charset="0"/>
                <a:cs typeface="Verdana" panose="020B0604030504040204" pitchFamily="34" charset="0"/>
              </a:rPr>
              <a:t>multicast</a:t>
            </a:r>
            <a:r>
              <a:rPr lang="es-ES" dirty="0">
                <a:solidFill>
                  <a:schemeClr val="accent1">
                    <a:lumMod val="75000"/>
                  </a:schemeClr>
                </a:solidFill>
                <a:ea typeface="Verdana" panose="020B0604030504040204" pitchFamily="34" charset="0"/>
                <a:cs typeface="Verdana" panose="020B0604030504040204" pitchFamily="34" charset="0"/>
              </a:rPr>
              <a:t> o “moverse” (</a:t>
            </a:r>
            <a:r>
              <a:rPr lang="es-ES" dirty="0" err="1">
                <a:solidFill>
                  <a:schemeClr val="accent1">
                    <a:lumMod val="75000"/>
                  </a:schemeClr>
                </a:solidFill>
                <a:ea typeface="Verdana" panose="020B0604030504040204" pitchFamily="34" charset="0"/>
                <a:cs typeface="Verdana" panose="020B0604030504040204" pitchFamily="34" charset="0"/>
              </a:rPr>
              <a:t>anycast</a:t>
            </a:r>
            <a:r>
              <a:rPr lang="es-ES" dirty="0">
                <a:solidFill>
                  <a:schemeClr val="accent1">
                    <a:lumMod val="75000"/>
                  </a:schemeClr>
                </a:solidFill>
                <a:ea typeface="Verdana" panose="020B0604030504040204" pitchFamily="34" charset="0"/>
                <a:cs typeface="Verdana" panose="020B0604030504040204" pitchFamily="34" charset="0"/>
              </a:rPr>
              <a:t>)</a:t>
            </a:r>
          </a:p>
          <a:p>
            <a:pPr marL="800100" lvl="1" indent="-342900">
              <a:buFont typeface="Arial" panose="020B0604020202020204" pitchFamily="34" charset="0"/>
              <a:buChar char="•"/>
            </a:pPr>
            <a:r>
              <a:rPr lang="es-ES" dirty="0">
                <a:solidFill>
                  <a:schemeClr val="accent1">
                    <a:lumMod val="75000"/>
                  </a:schemeClr>
                </a:solidFill>
                <a:ea typeface="Verdana" panose="020B0604030504040204" pitchFamily="34" charset="0"/>
                <a:cs typeface="Verdana" panose="020B0604030504040204" pitchFamily="34" charset="0"/>
              </a:rPr>
              <a:t>Los receptores pueden cambiar de “grupo </a:t>
            </a:r>
            <a:r>
              <a:rPr lang="es-ES" dirty="0" err="1">
                <a:solidFill>
                  <a:schemeClr val="accent1">
                    <a:lumMod val="75000"/>
                  </a:schemeClr>
                </a:solidFill>
                <a:ea typeface="Verdana" panose="020B0604030504040204" pitchFamily="34" charset="0"/>
                <a:cs typeface="Verdana" panose="020B0604030504040204" pitchFamily="34" charset="0"/>
              </a:rPr>
              <a:t>multicast</a:t>
            </a:r>
            <a:r>
              <a:rPr lang="es-ES" dirty="0">
                <a:solidFill>
                  <a:schemeClr val="accent1">
                    <a:lumMod val="75000"/>
                  </a:schemeClr>
                </a:solidFill>
                <a:ea typeface="Verdana" panose="020B0604030504040204" pitchFamily="34" charset="0"/>
                <a:cs typeface="Verdana" panose="020B0604030504040204" pitchFamily="34" charset="0"/>
              </a:rPr>
              <a:t>” solicitado de modo dinámico (“zapping”)</a:t>
            </a:r>
          </a:p>
        </p:txBody>
      </p:sp>
      <p:grpSp>
        <p:nvGrpSpPr>
          <p:cNvPr id="10" name="Grupo 9">
            <a:extLst>
              <a:ext uri="{FF2B5EF4-FFF2-40B4-BE49-F238E27FC236}">
                <a16:creationId xmlns:a16="http://schemas.microsoft.com/office/drawing/2014/main" id="{21ECBD32-5C73-CF55-5007-B349BA2F2BCD}"/>
              </a:ext>
            </a:extLst>
          </p:cNvPr>
          <p:cNvGrpSpPr/>
          <p:nvPr/>
        </p:nvGrpSpPr>
        <p:grpSpPr>
          <a:xfrm>
            <a:off x="137462" y="1106455"/>
            <a:ext cx="6010270" cy="2482094"/>
            <a:chOff x="137462" y="1247135"/>
            <a:chExt cx="6010270" cy="2482094"/>
          </a:xfrm>
        </p:grpSpPr>
        <p:grpSp>
          <p:nvGrpSpPr>
            <p:cNvPr id="27" name="Grupo 26">
              <a:extLst>
                <a:ext uri="{FF2B5EF4-FFF2-40B4-BE49-F238E27FC236}">
                  <a16:creationId xmlns:a16="http://schemas.microsoft.com/office/drawing/2014/main" id="{594A5C5D-21EE-03A3-5505-B52184972C31}"/>
                </a:ext>
              </a:extLst>
            </p:cNvPr>
            <p:cNvGrpSpPr/>
            <p:nvPr/>
          </p:nvGrpSpPr>
          <p:grpSpPr>
            <a:xfrm>
              <a:off x="740003" y="2859273"/>
              <a:ext cx="759683" cy="814804"/>
              <a:chOff x="409355" y="2308844"/>
              <a:chExt cx="759683" cy="814804"/>
            </a:xfrm>
          </p:grpSpPr>
          <p:pic>
            <p:nvPicPr>
              <p:cNvPr id="11" name="Imagen 10">
                <a:extLst>
                  <a:ext uri="{FF2B5EF4-FFF2-40B4-BE49-F238E27FC236}">
                    <a16:creationId xmlns:a16="http://schemas.microsoft.com/office/drawing/2014/main" id="{85F42130-4F9C-2278-294A-8917C2D90ACD}"/>
                  </a:ext>
                </a:extLst>
              </p:cNvPr>
              <p:cNvPicPr>
                <a:picLocks noChangeAspect="1"/>
              </p:cNvPicPr>
              <p:nvPr/>
            </p:nvPicPr>
            <p:blipFill>
              <a:blip r:embed="rId2"/>
              <a:stretch>
                <a:fillRect/>
              </a:stretch>
            </p:blipFill>
            <p:spPr>
              <a:xfrm>
                <a:off x="551072" y="2308844"/>
                <a:ext cx="476250" cy="476250"/>
              </a:xfrm>
              <a:prstGeom prst="rect">
                <a:avLst/>
              </a:prstGeom>
            </p:spPr>
          </p:pic>
          <p:sp>
            <p:nvSpPr>
              <p:cNvPr id="22" name="CuadroTexto 21">
                <a:extLst>
                  <a:ext uri="{FF2B5EF4-FFF2-40B4-BE49-F238E27FC236}">
                    <a16:creationId xmlns:a16="http://schemas.microsoft.com/office/drawing/2014/main" id="{7746569E-0F6C-9376-8265-48B00F3A061D}"/>
                  </a:ext>
                </a:extLst>
              </p:cNvPr>
              <p:cNvSpPr txBox="1"/>
              <p:nvPr/>
            </p:nvSpPr>
            <p:spPr>
              <a:xfrm>
                <a:off x="409355" y="2785094"/>
                <a:ext cx="759683"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Emisor</a:t>
                </a:r>
              </a:p>
            </p:txBody>
          </p:sp>
        </p:grpSp>
        <p:grpSp>
          <p:nvGrpSpPr>
            <p:cNvPr id="29" name="Grupo 28">
              <a:extLst>
                <a:ext uri="{FF2B5EF4-FFF2-40B4-BE49-F238E27FC236}">
                  <a16:creationId xmlns:a16="http://schemas.microsoft.com/office/drawing/2014/main" id="{BB45E714-C895-7186-1D4E-E7DA7CA69C9B}"/>
                </a:ext>
              </a:extLst>
            </p:cNvPr>
            <p:cNvGrpSpPr/>
            <p:nvPr/>
          </p:nvGrpSpPr>
          <p:grpSpPr>
            <a:xfrm>
              <a:off x="5173985" y="2878566"/>
              <a:ext cx="973747" cy="850663"/>
              <a:chOff x="3995067" y="2272985"/>
              <a:chExt cx="973747" cy="850663"/>
            </a:xfrm>
          </p:grpSpPr>
          <p:pic>
            <p:nvPicPr>
              <p:cNvPr id="12" name="Imagen 11">
                <a:extLst>
                  <a:ext uri="{FF2B5EF4-FFF2-40B4-BE49-F238E27FC236}">
                    <a16:creationId xmlns:a16="http://schemas.microsoft.com/office/drawing/2014/main" id="{AFE7059A-846E-B7E9-5877-B3FC8D3960CB}"/>
                  </a:ext>
                </a:extLst>
              </p:cNvPr>
              <p:cNvPicPr>
                <a:picLocks noChangeAspect="1"/>
              </p:cNvPicPr>
              <p:nvPr/>
            </p:nvPicPr>
            <p:blipFill>
              <a:blip r:embed="rId2"/>
              <a:stretch>
                <a:fillRect/>
              </a:stretch>
            </p:blipFill>
            <p:spPr>
              <a:xfrm>
                <a:off x="4193033" y="2272985"/>
                <a:ext cx="476250" cy="476250"/>
              </a:xfrm>
              <a:prstGeom prst="rect">
                <a:avLst/>
              </a:prstGeom>
            </p:spPr>
          </p:pic>
          <p:sp>
            <p:nvSpPr>
              <p:cNvPr id="23" name="CuadroTexto 22">
                <a:extLst>
                  <a:ext uri="{FF2B5EF4-FFF2-40B4-BE49-F238E27FC236}">
                    <a16:creationId xmlns:a16="http://schemas.microsoft.com/office/drawing/2014/main" id="{26856EAF-E0F2-4DD8-CE98-23E28007C3EA}"/>
                  </a:ext>
                </a:extLst>
              </p:cNvPr>
              <p:cNvSpPr txBox="1"/>
              <p:nvPr/>
            </p:nvSpPr>
            <p:spPr>
              <a:xfrm>
                <a:off x="3995067" y="2785094"/>
                <a:ext cx="973747"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Receptor</a:t>
                </a:r>
              </a:p>
            </p:txBody>
          </p:sp>
        </p:grpSp>
        <p:grpSp>
          <p:nvGrpSpPr>
            <p:cNvPr id="28" name="Grupo 27">
              <a:extLst>
                <a:ext uri="{FF2B5EF4-FFF2-40B4-BE49-F238E27FC236}">
                  <a16:creationId xmlns:a16="http://schemas.microsoft.com/office/drawing/2014/main" id="{FCF45C9B-8EC6-31EE-D61D-5B6069CEA58A}"/>
                </a:ext>
              </a:extLst>
            </p:cNvPr>
            <p:cNvGrpSpPr/>
            <p:nvPr/>
          </p:nvGrpSpPr>
          <p:grpSpPr>
            <a:xfrm>
              <a:off x="2987700" y="2069029"/>
              <a:ext cx="1889336" cy="692647"/>
              <a:chOff x="2303697" y="1534893"/>
              <a:chExt cx="1889336" cy="692647"/>
            </a:xfrm>
          </p:grpSpPr>
          <p:pic>
            <p:nvPicPr>
              <p:cNvPr id="13" name="Imagen 12">
                <a:extLst>
                  <a:ext uri="{FF2B5EF4-FFF2-40B4-BE49-F238E27FC236}">
                    <a16:creationId xmlns:a16="http://schemas.microsoft.com/office/drawing/2014/main" id="{A72E9A8C-8F70-6496-37F9-19ABB62DB253}"/>
                  </a:ext>
                </a:extLst>
              </p:cNvPr>
              <p:cNvPicPr>
                <a:picLocks noChangeAspect="1"/>
              </p:cNvPicPr>
              <p:nvPr/>
            </p:nvPicPr>
            <p:blipFill>
              <a:blip r:embed="rId3"/>
              <a:stretch>
                <a:fillRect/>
              </a:stretch>
            </p:blipFill>
            <p:spPr>
              <a:xfrm>
                <a:off x="2303697" y="1751290"/>
                <a:ext cx="476250" cy="476250"/>
              </a:xfrm>
              <a:prstGeom prst="rect">
                <a:avLst/>
              </a:prstGeom>
            </p:spPr>
          </p:pic>
          <p:sp>
            <p:nvSpPr>
              <p:cNvPr id="25" name="CuadroTexto 24">
                <a:extLst>
                  <a:ext uri="{FF2B5EF4-FFF2-40B4-BE49-F238E27FC236}">
                    <a16:creationId xmlns:a16="http://schemas.microsoft.com/office/drawing/2014/main" id="{2C188029-CB17-3A6B-57E4-CFC1CBA4F2C6}"/>
                  </a:ext>
                </a:extLst>
              </p:cNvPr>
              <p:cNvSpPr txBox="1"/>
              <p:nvPr/>
            </p:nvSpPr>
            <p:spPr>
              <a:xfrm>
                <a:off x="2571693" y="1534893"/>
                <a:ext cx="1621340"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Mensaje/Código</a:t>
                </a:r>
              </a:p>
            </p:txBody>
          </p:sp>
        </p:grpSp>
        <p:sp>
          <p:nvSpPr>
            <p:cNvPr id="49" name="Rectángulo redondeado 48">
              <a:extLst>
                <a:ext uri="{FF2B5EF4-FFF2-40B4-BE49-F238E27FC236}">
                  <a16:creationId xmlns:a16="http://schemas.microsoft.com/office/drawing/2014/main" id="{20ABCE0F-FC00-2BD4-2BB0-5C3176464F2A}"/>
                </a:ext>
              </a:extLst>
            </p:cNvPr>
            <p:cNvSpPr/>
            <p:nvPr/>
          </p:nvSpPr>
          <p:spPr>
            <a:xfrm>
              <a:off x="137462" y="1247135"/>
              <a:ext cx="3869762" cy="619593"/>
            </a:xfrm>
            <a:prstGeom prst="roundRect">
              <a:avLst/>
            </a:prstGeom>
            <a:solidFill>
              <a:schemeClr val="accent1">
                <a:lumMod val="75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5">
                      <a:lumMod val="60000"/>
                      <a:lumOff val="40000"/>
                    </a:schemeClr>
                  </a:solidFill>
                  <a:ea typeface="Verdana" panose="020B0604030504040204" pitchFamily="34" charset="0"/>
                  <a:cs typeface="Verdana" panose="020B0604030504040204" pitchFamily="34" charset="0"/>
                </a:rPr>
                <a:t>Elementos de la comunicación</a:t>
              </a:r>
            </a:p>
          </p:txBody>
        </p:sp>
        <p:grpSp>
          <p:nvGrpSpPr>
            <p:cNvPr id="5126" name="Grupo 5125">
              <a:extLst>
                <a:ext uri="{FF2B5EF4-FFF2-40B4-BE49-F238E27FC236}">
                  <a16:creationId xmlns:a16="http://schemas.microsoft.com/office/drawing/2014/main" id="{430D2C8B-2693-A80C-8752-B83A4A597A93}"/>
                </a:ext>
              </a:extLst>
            </p:cNvPr>
            <p:cNvGrpSpPr/>
            <p:nvPr/>
          </p:nvGrpSpPr>
          <p:grpSpPr>
            <a:xfrm>
              <a:off x="1966980" y="2991537"/>
              <a:ext cx="2888814" cy="720407"/>
              <a:chOff x="1866007" y="2909336"/>
              <a:chExt cx="2888814" cy="720407"/>
            </a:xfrm>
          </p:grpSpPr>
          <p:sp>
            <p:nvSpPr>
              <p:cNvPr id="24" name="CuadroTexto 23">
                <a:extLst>
                  <a:ext uri="{FF2B5EF4-FFF2-40B4-BE49-F238E27FC236}">
                    <a16:creationId xmlns:a16="http://schemas.microsoft.com/office/drawing/2014/main" id="{9CF82123-775C-E9DA-DC68-533E28DAC9BA}"/>
                  </a:ext>
                </a:extLst>
              </p:cNvPr>
              <p:cNvSpPr txBox="1"/>
              <p:nvPr/>
            </p:nvSpPr>
            <p:spPr>
              <a:xfrm>
                <a:off x="2990553" y="3291189"/>
                <a:ext cx="702022" cy="338554"/>
              </a:xfrm>
              <a:prstGeom prst="rect">
                <a:avLst/>
              </a:prstGeom>
              <a:noFill/>
            </p:spPr>
            <p:txBody>
              <a:bodyPr wrap="square" rtlCol="0">
                <a:spAutoFit/>
              </a:bodyPr>
              <a:lstStyle/>
              <a:p>
                <a:r>
                  <a:rPr lang="es-ES" sz="1600" dirty="0">
                    <a:solidFill>
                      <a:schemeClr val="accent1">
                        <a:lumMod val="75000"/>
                      </a:schemeClr>
                    </a:solidFill>
                    <a:ea typeface="Verdana" panose="020B0604030504040204" pitchFamily="34" charset="0"/>
                    <a:cs typeface="Verdana" panose="020B0604030504040204" pitchFamily="34" charset="0"/>
                  </a:rPr>
                  <a:t>Canal</a:t>
                </a:r>
              </a:p>
            </p:txBody>
          </p:sp>
          <p:grpSp>
            <p:nvGrpSpPr>
              <p:cNvPr id="21" name="Grupo 20">
                <a:extLst>
                  <a:ext uri="{FF2B5EF4-FFF2-40B4-BE49-F238E27FC236}">
                    <a16:creationId xmlns:a16="http://schemas.microsoft.com/office/drawing/2014/main" id="{AD8CFC22-7A5C-2D5B-39D5-F3A11029F819}"/>
                  </a:ext>
                </a:extLst>
              </p:cNvPr>
              <p:cNvGrpSpPr/>
              <p:nvPr/>
            </p:nvGrpSpPr>
            <p:grpSpPr>
              <a:xfrm>
                <a:off x="1866007" y="2915596"/>
                <a:ext cx="2888814" cy="299229"/>
                <a:chOff x="3848635" y="3564093"/>
                <a:chExt cx="1486506" cy="153975"/>
              </a:xfrm>
            </p:grpSpPr>
            <p:cxnSp>
              <p:nvCxnSpPr>
                <p:cNvPr id="15" name="Conector recto 14">
                  <a:extLst>
                    <a:ext uri="{FF2B5EF4-FFF2-40B4-BE49-F238E27FC236}">
                      <a16:creationId xmlns:a16="http://schemas.microsoft.com/office/drawing/2014/main" id="{C07A36B2-63A1-6584-5498-21A8D3823C80}"/>
                    </a:ext>
                  </a:extLst>
                </p:cNvPr>
                <p:cNvCxnSpPr>
                  <a:cxnSpLocks/>
                </p:cNvCxnSpPr>
                <p:nvPr/>
              </p:nvCxnSpPr>
              <p:spPr>
                <a:xfrm>
                  <a:off x="3850783" y="3564093"/>
                  <a:ext cx="1484358" cy="437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Conector recto 15">
                  <a:extLst>
                    <a:ext uri="{FF2B5EF4-FFF2-40B4-BE49-F238E27FC236}">
                      <a16:creationId xmlns:a16="http://schemas.microsoft.com/office/drawing/2014/main" id="{92CB6A8B-E5D9-6088-D293-21A604A86B7E}"/>
                    </a:ext>
                  </a:extLst>
                </p:cNvPr>
                <p:cNvCxnSpPr>
                  <a:cxnSpLocks/>
                </p:cNvCxnSpPr>
                <p:nvPr/>
              </p:nvCxnSpPr>
              <p:spPr>
                <a:xfrm>
                  <a:off x="3848635" y="3716498"/>
                  <a:ext cx="1486506" cy="157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56" name="Imagen 55">
                <a:extLst>
                  <a:ext uri="{FF2B5EF4-FFF2-40B4-BE49-F238E27FC236}">
                    <a16:creationId xmlns:a16="http://schemas.microsoft.com/office/drawing/2014/main" id="{CC27C8BE-83BF-109E-3BDD-4A5F5D10C93D}"/>
                  </a:ext>
                </a:extLst>
              </p:cNvPr>
              <p:cNvPicPr>
                <a:picLocks noChangeAspect="1"/>
              </p:cNvPicPr>
              <p:nvPr/>
            </p:nvPicPr>
            <p:blipFill>
              <a:blip r:embed="rId4"/>
              <a:stretch>
                <a:fillRect/>
              </a:stretch>
            </p:blipFill>
            <p:spPr>
              <a:xfrm>
                <a:off x="2050009" y="2909567"/>
                <a:ext cx="298346" cy="298346"/>
              </a:xfrm>
              <a:prstGeom prst="rect">
                <a:avLst/>
              </a:prstGeom>
            </p:spPr>
          </p:pic>
          <p:pic>
            <p:nvPicPr>
              <p:cNvPr id="57" name="Imagen 56">
                <a:extLst>
                  <a:ext uri="{FF2B5EF4-FFF2-40B4-BE49-F238E27FC236}">
                    <a16:creationId xmlns:a16="http://schemas.microsoft.com/office/drawing/2014/main" id="{E87AB774-E2CA-3136-766B-E3472526E8A8}"/>
                  </a:ext>
                </a:extLst>
              </p:cNvPr>
              <p:cNvPicPr>
                <a:picLocks noChangeAspect="1"/>
              </p:cNvPicPr>
              <p:nvPr/>
            </p:nvPicPr>
            <p:blipFill>
              <a:blip r:embed="rId4"/>
              <a:stretch>
                <a:fillRect/>
              </a:stretch>
            </p:blipFill>
            <p:spPr>
              <a:xfrm>
                <a:off x="2695942" y="2909336"/>
                <a:ext cx="298346" cy="298346"/>
              </a:xfrm>
              <a:prstGeom prst="rect">
                <a:avLst/>
              </a:prstGeom>
            </p:spPr>
          </p:pic>
          <p:pic>
            <p:nvPicPr>
              <p:cNvPr id="58" name="Imagen 57">
                <a:extLst>
                  <a:ext uri="{FF2B5EF4-FFF2-40B4-BE49-F238E27FC236}">
                    <a16:creationId xmlns:a16="http://schemas.microsoft.com/office/drawing/2014/main" id="{AA3B597F-B9B0-6942-AE20-DBCF126D6C46}"/>
                  </a:ext>
                </a:extLst>
              </p:cNvPr>
              <p:cNvPicPr>
                <a:picLocks noChangeAspect="1"/>
              </p:cNvPicPr>
              <p:nvPr/>
            </p:nvPicPr>
            <p:blipFill>
              <a:blip r:embed="rId4"/>
              <a:stretch>
                <a:fillRect/>
              </a:stretch>
            </p:blipFill>
            <p:spPr>
              <a:xfrm>
                <a:off x="4250742" y="2911643"/>
                <a:ext cx="298346" cy="298346"/>
              </a:xfrm>
              <a:prstGeom prst="rect">
                <a:avLst/>
              </a:prstGeom>
            </p:spPr>
          </p:pic>
        </p:grpSp>
      </p:grpSp>
      <p:sp>
        <p:nvSpPr>
          <p:cNvPr id="4" name="Rectángulo redondeado 3">
            <a:extLst>
              <a:ext uri="{FF2B5EF4-FFF2-40B4-BE49-F238E27FC236}">
                <a16:creationId xmlns:a16="http://schemas.microsoft.com/office/drawing/2014/main" id="{992356EE-15C3-38F1-4BA4-4AC081B62726}"/>
              </a:ext>
            </a:extLst>
          </p:cNvPr>
          <p:cNvSpPr/>
          <p:nvPr/>
        </p:nvSpPr>
        <p:spPr>
          <a:xfrm>
            <a:off x="9362518" y="1976440"/>
            <a:ext cx="2282617"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192.0.3.34</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sp>
        <p:nvSpPr>
          <p:cNvPr id="5" name="Rectángulo redondeado 4">
            <a:extLst>
              <a:ext uri="{FF2B5EF4-FFF2-40B4-BE49-F238E27FC236}">
                <a16:creationId xmlns:a16="http://schemas.microsoft.com/office/drawing/2014/main" id="{BD9F4DEE-DC2B-0A75-42AE-3D63B72E3C43}"/>
              </a:ext>
            </a:extLst>
          </p:cNvPr>
          <p:cNvSpPr/>
          <p:nvPr/>
        </p:nvSpPr>
        <p:spPr>
          <a:xfrm>
            <a:off x="9328471" y="2609267"/>
            <a:ext cx="2282617"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IP en el rango 224/4</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sp>
        <p:nvSpPr>
          <p:cNvPr id="6" name="Rectángulo redondeado 5">
            <a:extLst>
              <a:ext uri="{FF2B5EF4-FFF2-40B4-BE49-F238E27FC236}">
                <a16:creationId xmlns:a16="http://schemas.microsoft.com/office/drawing/2014/main" id="{01FFE939-494D-0A3C-FBF9-F2E00026428F}"/>
              </a:ext>
            </a:extLst>
          </p:cNvPr>
          <p:cNvSpPr/>
          <p:nvPr/>
        </p:nvSpPr>
        <p:spPr>
          <a:xfrm>
            <a:off x="9363525" y="3247105"/>
            <a:ext cx="2282617" cy="769441"/>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GRT: IGMP, MLD, PIM</a:t>
            </a:r>
          </a:p>
          <a:p>
            <a:pPr algn="ctr"/>
            <a:r>
              <a:rPr lang="es-ES" sz="1400" dirty="0">
                <a:solidFill>
                  <a:schemeClr val="accent1">
                    <a:lumMod val="75000"/>
                  </a:schemeClr>
                </a:solidFill>
                <a:ea typeface="Blogger Sans" panose="02000506030000020004" pitchFamily="2" charset="0"/>
                <a:cs typeface="Verdana" panose="020B0604030504040204" pitchFamily="34" charset="0"/>
              </a:rPr>
              <a:t>NG-MVPN: IGMP, MLD, PIM, MP-BGP,, …</a:t>
            </a:r>
          </a:p>
        </p:txBody>
      </p:sp>
      <p:sp>
        <p:nvSpPr>
          <p:cNvPr id="7" name="Rectángulo redondeado 6">
            <a:extLst>
              <a:ext uri="{FF2B5EF4-FFF2-40B4-BE49-F238E27FC236}">
                <a16:creationId xmlns:a16="http://schemas.microsoft.com/office/drawing/2014/main" id="{6AB5E919-ADEE-0113-F850-177A718E5DF2}"/>
              </a:ext>
            </a:extLst>
          </p:cNvPr>
          <p:cNvSpPr/>
          <p:nvPr/>
        </p:nvSpPr>
        <p:spPr>
          <a:xfrm>
            <a:off x="9380548" y="4046063"/>
            <a:ext cx="2282617"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IP, MPLS, SR, BIER</a:t>
            </a:r>
            <a:endParaRPr lang="es-ES" sz="1400" dirty="0">
              <a:solidFill>
                <a:schemeClr val="accent1">
                  <a:lumMod val="75000"/>
                </a:schemeClr>
              </a:solidFill>
              <a:ea typeface="Blogger Sans" panose="02000506030000020004" pitchFamily="2" charset="0"/>
              <a:cs typeface="Verdana" panose="020B0604030504040204" pitchFamily="34" charset="0"/>
            </a:endParaRPr>
          </a:p>
        </p:txBody>
      </p:sp>
      <p:sp>
        <p:nvSpPr>
          <p:cNvPr id="8" name="Rectángulo redondeado 7">
            <a:extLst>
              <a:ext uri="{FF2B5EF4-FFF2-40B4-BE49-F238E27FC236}">
                <a16:creationId xmlns:a16="http://schemas.microsoft.com/office/drawing/2014/main" id="{4C989E5B-EEFB-B2A8-D2C3-879E0FCA7B59}"/>
              </a:ext>
            </a:extLst>
          </p:cNvPr>
          <p:cNvSpPr/>
          <p:nvPr/>
        </p:nvSpPr>
        <p:spPr>
          <a:xfrm>
            <a:off x="9380548" y="4659143"/>
            <a:ext cx="2282617" cy="437505"/>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400" dirty="0">
                <a:solidFill>
                  <a:schemeClr val="accent1">
                    <a:lumMod val="75000"/>
                  </a:schemeClr>
                </a:solidFill>
                <a:ea typeface="Verdana" panose="020B0604030504040204" pitchFamily="34" charset="0"/>
                <a:cs typeface="Verdana" panose="020B0604030504040204" pitchFamily="34" charset="0"/>
              </a:rPr>
              <a:t>PAYLOAD MULTICAST</a:t>
            </a:r>
            <a:endParaRPr lang="es-ES" sz="1400" i="1" dirty="0">
              <a:solidFill>
                <a:schemeClr val="accent1">
                  <a:lumMod val="75000"/>
                </a:schemeClr>
              </a:solidFill>
              <a:ea typeface="Blogger Sans" panose="02000506030000020004" pitchFamily="2" charset="0"/>
              <a:cs typeface="Verdana" panose="020B0604030504040204" pitchFamily="34" charset="0"/>
            </a:endParaRPr>
          </a:p>
        </p:txBody>
      </p:sp>
      <p:sp>
        <p:nvSpPr>
          <p:cNvPr id="9" name="Rectángulo redondeado 8">
            <a:extLst>
              <a:ext uri="{FF2B5EF4-FFF2-40B4-BE49-F238E27FC236}">
                <a16:creationId xmlns:a16="http://schemas.microsoft.com/office/drawing/2014/main" id="{150AA34A-76F3-D924-4F57-B7FA0C35028D}"/>
              </a:ext>
            </a:extLst>
          </p:cNvPr>
          <p:cNvSpPr/>
          <p:nvPr/>
        </p:nvSpPr>
        <p:spPr>
          <a:xfrm>
            <a:off x="96239" y="5889005"/>
            <a:ext cx="12033769" cy="884981"/>
          </a:xfrm>
          <a:prstGeom prst="roundRect">
            <a:avLst/>
          </a:prstGeom>
          <a:solidFill>
            <a:schemeClr val="accent5">
              <a:lumMod val="60000"/>
              <a:lumOff val="4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accent1">
                    <a:lumMod val="75000"/>
                  </a:schemeClr>
                </a:solidFill>
                <a:ea typeface="Verdana" panose="020B0604030504040204" pitchFamily="34" charset="0"/>
                <a:cs typeface="Verdana" panose="020B0604030504040204" pitchFamily="34" charset="0"/>
              </a:rPr>
              <a:t>¿Cómo mantenemos control de emisores y receptores? </a:t>
            </a:r>
          </a:p>
          <a:p>
            <a:pPr algn="ctr"/>
            <a:endParaRPr lang="es-ES" sz="1100" dirty="0">
              <a:solidFill>
                <a:schemeClr val="accent1">
                  <a:lumMod val="75000"/>
                </a:schemeClr>
              </a:solidFill>
              <a:ea typeface="Verdana" panose="020B0604030504040204" pitchFamily="34" charset="0"/>
              <a:cs typeface="Verdana" panose="020B0604030504040204" pitchFamily="34" charset="0"/>
            </a:endParaRPr>
          </a:p>
          <a:p>
            <a:pPr algn="ctr"/>
            <a:r>
              <a:rPr lang="es-ES" sz="2000" dirty="0">
                <a:solidFill>
                  <a:schemeClr val="accent1">
                    <a:lumMod val="75000"/>
                  </a:schemeClr>
                </a:solidFill>
                <a:ea typeface="Verdana" panose="020B0604030504040204" pitchFamily="34" charset="0"/>
                <a:cs typeface="Verdana" panose="020B0604030504040204" pitchFamily="34" charset="0"/>
              </a:rPr>
              <a:t>¿Cómo controlamos los árboles de distribución </a:t>
            </a:r>
            <a:r>
              <a:rPr lang="es-ES" sz="2000" dirty="0" err="1">
                <a:solidFill>
                  <a:schemeClr val="accent1">
                    <a:lumMod val="75000"/>
                  </a:schemeClr>
                </a:solidFill>
                <a:ea typeface="Verdana" panose="020B0604030504040204" pitchFamily="34" charset="0"/>
                <a:cs typeface="Verdana" panose="020B0604030504040204" pitchFamily="34" charset="0"/>
              </a:rPr>
              <a:t>multicast</a:t>
            </a:r>
            <a:r>
              <a:rPr lang="es-ES" sz="2000" dirty="0">
                <a:solidFill>
                  <a:schemeClr val="accent1">
                    <a:lumMod val="75000"/>
                  </a:schemeClr>
                </a:solidFill>
                <a:ea typeface="Verdana" panose="020B0604030504040204" pitchFamily="34" charset="0"/>
                <a:cs typeface="Verdana" panose="020B0604030504040204" pitchFamily="34" charset="0"/>
              </a:rPr>
              <a:t> o </a:t>
            </a:r>
            <a:r>
              <a:rPr lang="es-ES" sz="2000" dirty="0" err="1">
                <a:solidFill>
                  <a:schemeClr val="accent1">
                    <a:lumMod val="75000"/>
                  </a:schemeClr>
                </a:solidFill>
                <a:ea typeface="Verdana" panose="020B0604030504040204" pitchFamily="34" charset="0"/>
                <a:cs typeface="Verdana" panose="020B0604030504040204" pitchFamily="34" charset="0"/>
              </a:rPr>
              <a:t>MDTs</a:t>
            </a:r>
            <a:r>
              <a:rPr lang="es-ES" sz="2000" dirty="0">
                <a:solidFill>
                  <a:schemeClr val="accent1">
                    <a:lumMod val="75000"/>
                  </a:schemeClr>
                </a:solidFill>
                <a:ea typeface="Verdana" panose="020B0604030504040204" pitchFamily="34" charset="0"/>
                <a:cs typeface="Verdana" panose="020B0604030504040204" pitchFamily="34" charset="0"/>
              </a:rPr>
              <a:t> - grupos (</a:t>
            </a:r>
            <a:r>
              <a:rPr lang="es-ES" sz="2000" dirty="0" err="1">
                <a:solidFill>
                  <a:schemeClr val="accent1">
                    <a:lumMod val="75000"/>
                  </a:schemeClr>
                </a:solidFill>
                <a:ea typeface="Verdana" panose="020B0604030504040204" pitchFamily="34" charset="0"/>
                <a:cs typeface="Verdana" panose="020B0604030504040204" pitchFamily="34" charset="0"/>
              </a:rPr>
              <a:t>Sx,Gx</a:t>
            </a:r>
            <a:r>
              <a:rPr lang="es-ES" sz="2000" dirty="0">
                <a:solidFill>
                  <a:schemeClr val="accent1">
                    <a:lumMod val="75000"/>
                  </a:schemeClr>
                </a:solidFill>
                <a:ea typeface="Verdana" panose="020B0604030504040204" pitchFamily="34" charset="0"/>
                <a:cs typeface="Verdana" panose="020B0604030504040204" pitchFamily="34" charset="0"/>
              </a:rPr>
              <a:t>)?</a:t>
            </a:r>
            <a:endParaRPr lang="es-ES" dirty="0">
              <a:solidFill>
                <a:schemeClr val="accent1">
                  <a:lumMod val="75000"/>
                </a:schemeClr>
              </a:solidFill>
              <a:ea typeface="Blogger Sans" panose="02000506030000020004" pitchFamily="2" charset="0"/>
              <a:cs typeface="Verdana" panose="020B0604030504040204" pitchFamily="34" charset="0"/>
            </a:endParaRPr>
          </a:p>
        </p:txBody>
      </p:sp>
    </p:spTree>
    <p:extLst>
      <p:ext uri="{BB962C8B-B14F-4D97-AF65-F5344CB8AC3E}">
        <p14:creationId xmlns:p14="http://schemas.microsoft.com/office/powerpoint/2010/main" val="2215572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left)">
                                      <p:cBhvr>
                                        <p:cTn id="25" dur="500"/>
                                        <p:tgtEl>
                                          <p:spTgt spid="6"/>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500"/>
                                        <p:tgtEl>
                                          <p:spTgt spid="7"/>
                                        </p:tgtEl>
                                      </p:cBhvr>
                                    </p:animEffect>
                                  </p:childTnLst>
                                </p:cTn>
                              </p:par>
                            </p:childTnLst>
                          </p:cTn>
                        </p:par>
                        <p:par>
                          <p:cTn id="29" fill="hold">
                            <p:stCondLst>
                              <p:cond delay="500"/>
                            </p:stCondLst>
                            <p:childTnLst>
                              <p:par>
                                <p:cTn id="30" presetID="22" presetClass="entr" presetSubtype="8" fill="hold" grpId="0" nodeType="afterEffect">
                                  <p:stCondLst>
                                    <p:cond delay="100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7">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7">
                                            <p:txEl>
                                              <p:pRg st="2" end="2"/>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7">
                                            <p:txEl>
                                              <p:pRg st="3" end="3"/>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7">
                                            <p:txEl>
                                              <p:pRg st="4" end="4"/>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build="p"/>
      <p:bldP spid="4" grpId="0" animBg="1"/>
      <p:bldP spid="5" grpId="0" animBg="1"/>
      <p:bldP spid="6" grpId="0" animBg="1"/>
      <p:bldP spid="7" grpId="0" animBg="1"/>
      <p:bldP spid="8" grpId="0" animBg="1"/>
      <p:bldP spid="9" grpId="0" animBg="1"/>
    </p:bldLst>
  </p:timing>
</p:sld>
</file>

<file path=ppt/theme/theme1.xml><?xml version="1.0" encoding="utf-8"?>
<a:theme xmlns:a="http://schemas.openxmlformats.org/drawingml/2006/main" name="Tema de Office">
  <a:themeElements>
    <a:clrScheme name="Azul cálido">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102822</TotalTime>
  <Words>2088</Words>
  <Application>Microsoft Macintosh PowerPoint</Application>
  <PresentationFormat>Panorámica</PresentationFormat>
  <Paragraphs>521</Paragraphs>
  <Slides>43</Slides>
  <Notes>0</Notes>
  <HiddenSlides>6</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43</vt:i4>
      </vt:variant>
    </vt:vector>
  </HeadingPairs>
  <TitlesOfParts>
    <vt:vector size="50" baseType="lpstr">
      <vt:lpstr>Arial</vt:lpstr>
      <vt:lpstr>Blogger Sans</vt:lpstr>
      <vt:lpstr>Calibri</vt:lpstr>
      <vt:lpstr>Calibri Light</vt:lpstr>
      <vt:lpstr>Segoe UI Symbol</vt:lpstr>
      <vt:lpstr>Verdana</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Manager/>
  <Company>Nopacketloss.es</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ESNOG Osificación de internet</dc:title>
  <dc:subject/>
  <dc:creator>Octavio Alfageme</dc:creator>
  <cp:keywords/>
  <dc:description/>
  <cp:lastModifiedBy>Octavio Alfageme</cp:lastModifiedBy>
  <cp:revision>243</cp:revision>
  <cp:lastPrinted>2024-10-19T11:20:48Z</cp:lastPrinted>
  <dcterms:created xsi:type="dcterms:W3CDTF">2024-03-07T18:44:03Z</dcterms:created>
  <dcterms:modified xsi:type="dcterms:W3CDTF">2024-10-22T18:49:38Z</dcterms:modified>
  <cp:category/>
</cp:coreProperties>
</file>

<file path=docProps/thumbnail.jpeg>
</file>